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5" r:id="rId2"/>
    <p:sldMasterId id="2147483659" r:id="rId3"/>
    <p:sldMasterId id="2147483661" r:id="rId4"/>
  </p:sldMasterIdLst>
  <p:notesMasterIdLst>
    <p:notesMasterId r:id="rId13"/>
  </p:notesMasterIdLst>
  <p:handoutMasterIdLst>
    <p:handoutMasterId r:id="rId14"/>
  </p:handoutMasterIdLst>
  <p:sldIdLst>
    <p:sldId id="256" r:id="rId5"/>
    <p:sldId id="642" r:id="rId6"/>
    <p:sldId id="563" r:id="rId7"/>
    <p:sldId id="567" r:id="rId8"/>
    <p:sldId id="644" r:id="rId9"/>
    <p:sldId id="590" r:id="rId10"/>
    <p:sldId id="639" r:id="rId11"/>
    <p:sldId id="631" r:id="rId12"/>
  </p:sldIdLst>
  <p:sldSz cx="10671175" cy="7470775"/>
  <p:notesSz cx="6794500" cy="9906000"/>
  <p:defaultTextStyle>
    <a:defPPr>
      <a:defRPr lang="en-US"/>
    </a:defPPr>
    <a:lvl1pPr algn="l" rtl="0" fontAlgn="base">
      <a:spcBef>
        <a:spcPct val="40000"/>
      </a:spcBef>
      <a:spcAft>
        <a:spcPct val="0"/>
      </a:spcAft>
      <a:buSzPct val="100000"/>
      <a:buFont typeface="Verdana" pitchFamily="34" charset="0"/>
      <a:defRPr sz="2400" kern="1200">
        <a:solidFill>
          <a:schemeClr val="tx1"/>
        </a:solidFill>
        <a:latin typeface="Verdana" pitchFamily="34" charset="0"/>
        <a:ea typeface="ヒラギノ角ゴ Pro W3" pitchFamily="1" charset="-128"/>
        <a:cs typeface="+mn-cs"/>
      </a:defRPr>
    </a:lvl1pPr>
    <a:lvl2pPr marL="457200" algn="l" rtl="0" fontAlgn="base">
      <a:spcBef>
        <a:spcPct val="40000"/>
      </a:spcBef>
      <a:spcAft>
        <a:spcPct val="0"/>
      </a:spcAft>
      <a:buSzPct val="100000"/>
      <a:buFont typeface="Verdana" pitchFamily="34" charset="0"/>
      <a:defRPr sz="2400" kern="1200">
        <a:solidFill>
          <a:schemeClr val="tx1"/>
        </a:solidFill>
        <a:latin typeface="Verdana" pitchFamily="34" charset="0"/>
        <a:ea typeface="ヒラギノ角ゴ Pro W3" pitchFamily="1" charset="-128"/>
        <a:cs typeface="+mn-cs"/>
      </a:defRPr>
    </a:lvl2pPr>
    <a:lvl3pPr marL="914400" algn="l" rtl="0" fontAlgn="base">
      <a:spcBef>
        <a:spcPct val="40000"/>
      </a:spcBef>
      <a:spcAft>
        <a:spcPct val="0"/>
      </a:spcAft>
      <a:buSzPct val="100000"/>
      <a:buFont typeface="Verdana" pitchFamily="34" charset="0"/>
      <a:defRPr sz="2400" kern="1200">
        <a:solidFill>
          <a:schemeClr val="tx1"/>
        </a:solidFill>
        <a:latin typeface="Verdana" pitchFamily="34" charset="0"/>
        <a:ea typeface="ヒラギノ角ゴ Pro W3" pitchFamily="1" charset="-128"/>
        <a:cs typeface="+mn-cs"/>
      </a:defRPr>
    </a:lvl3pPr>
    <a:lvl4pPr marL="1371600" algn="l" rtl="0" fontAlgn="base">
      <a:spcBef>
        <a:spcPct val="40000"/>
      </a:spcBef>
      <a:spcAft>
        <a:spcPct val="0"/>
      </a:spcAft>
      <a:buSzPct val="100000"/>
      <a:buFont typeface="Verdana" pitchFamily="34" charset="0"/>
      <a:defRPr sz="2400" kern="1200">
        <a:solidFill>
          <a:schemeClr val="tx1"/>
        </a:solidFill>
        <a:latin typeface="Verdana" pitchFamily="34" charset="0"/>
        <a:ea typeface="ヒラギノ角ゴ Pro W3" pitchFamily="1" charset="-128"/>
        <a:cs typeface="+mn-cs"/>
      </a:defRPr>
    </a:lvl4pPr>
    <a:lvl5pPr marL="1828800" algn="l" rtl="0" fontAlgn="base">
      <a:spcBef>
        <a:spcPct val="40000"/>
      </a:spcBef>
      <a:spcAft>
        <a:spcPct val="0"/>
      </a:spcAft>
      <a:buSzPct val="100000"/>
      <a:buFont typeface="Verdana" pitchFamily="34" charset="0"/>
      <a:defRPr sz="2400" kern="1200">
        <a:solidFill>
          <a:schemeClr val="tx1"/>
        </a:solidFill>
        <a:latin typeface="Verdana" pitchFamily="34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ヒラギノ角ゴ Pro W3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ヒラギノ角ゴ Pro W3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ヒラギノ角ゴ Pro W3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ヒラギノ角ゴ Pro W3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600"/>
    <a:srgbClr val="777777"/>
    <a:srgbClr val="B2B2B2"/>
    <a:srgbClr val="CCFFFF"/>
    <a:srgbClr val="FF0066"/>
    <a:srgbClr val="FF7A00"/>
    <a:srgbClr val="8AD100"/>
    <a:srgbClr val="759EE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9628" autoAdjust="0"/>
  </p:normalViewPr>
  <p:slideViewPr>
    <p:cSldViewPr snapToGrid="0">
      <p:cViewPr varScale="1">
        <p:scale>
          <a:sx n="89" d="100"/>
          <a:sy n="89" d="100"/>
        </p:scale>
        <p:origin x="-114" y="-282"/>
      </p:cViewPr>
      <p:guideLst>
        <p:guide orient="horz" pos="4629"/>
        <p:guide pos="121"/>
        <p:guide pos="3366"/>
        <p:guide pos="1199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SzTx/>
              <a:buFontTx/>
              <a:buNone/>
              <a:defRPr sz="1200"/>
            </a:lvl1pPr>
          </a:lstStyle>
          <a:p>
            <a:endParaRPr lang="en-GB"/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810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SzTx/>
              <a:buFontTx/>
              <a:buNone/>
              <a:defRPr sz="1200"/>
            </a:lvl1pPr>
          </a:lstStyle>
          <a:p>
            <a:endParaRPr lang="en-GB"/>
          </a:p>
        </p:txBody>
      </p:sp>
      <p:sp>
        <p:nvSpPr>
          <p:cNvPr id="2560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SzTx/>
              <a:buFontTx/>
              <a:buNone/>
              <a:defRPr sz="1200"/>
            </a:lvl1pPr>
          </a:lstStyle>
          <a:p>
            <a:endParaRPr lang="en-GB"/>
          </a:p>
        </p:txBody>
      </p:sp>
      <p:sp>
        <p:nvSpPr>
          <p:cNvPr id="2560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SzTx/>
              <a:buFontTx/>
              <a:buNone/>
              <a:defRPr sz="1200"/>
            </a:lvl1pPr>
          </a:lstStyle>
          <a:p>
            <a:fld id="{897A3515-373D-4D55-A629-D684E809697C}" type="slidenum">
              <a:rPr lang="en-GB"/>
              <a:pPr/>
              <a:t>‹N›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SzTx/>
              <a:buFontTx/>
              <a:buNone/>
              <a:defRPr sz="1200">
                <a:solidFill>
                  <a:srgbClr val="000000"/>
                </a:solidFill>
                <a:sym typeface="Verdana" pitchFamily="34" charset="0"/>
              </a:defRPr>
            </a:lvl1pPr>
          </a:lstStyle>
          <a:p>
            <a:endParaRPr lang="it-IT"/>
          </a:p>
        </p:txBody>
      </p:sp>
      <p:sp>
        <p:nvSpPr>
          <p:cNvPr id="31747" name="Rectangle 3"/>
          <p:cNvSpPr>
            <a:spLocks noGrp="1"/>
          </p:cNvSpPr>
          <p:nvPr>
            <p:ph type="dt" idx="1"/>
          </p:nvPr>
        </p:nvSpPr>
        <p:spPr bwMode="auto">
          <a:xfrm>
            <a:off x="3849688" y="0"/>
            <a:ext cx="2944812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SzTx/>
              <a:buFontTx/>
              <a:buNone/>
              <a:defRPr sz="1200">
                <a:solidFill>
                  <a:srgbClr val="000000"/>
                </a:solidFill>
                <a:sym typeface="Verdana" pitchFamily="34" charset="0"/>
              </a:defRPr>
            </a:lvl1pPr>
          </a:lstStyle>
          <a:p>
            <a:endParaRPr lang="it-IT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44538" y="742950"/>
            <a:ext cx="5305425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1749" name="Rectangle 5"/>
          <p:cNvSpPr>
            <a:spLocks noGrp="1"/>
          </p:cNvSpPr>
          <p:nvPr>
            <p:ph type="body" sz="quarter" idx="3"/>
          </p:nvPr>
        </p:nvSpPr>
        <p:spPr bwMode="auto">
          <a:xfrm>
            <a:off x="906463" y="4705350"/>
            <a:ext cx="4981575" cy="4457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31750" name="Rectangle 6"/>
          <p:cNvSpPr>
            <a:spLocks noGrp="1"/>
          </p:cNvSpPr>
          <p:nvPr>
            <p:ph type="ftr" sz="quarter" idx="4"/>
          </p:nvPr>
        </p:nvSpPr>
        <p:spPr bwMode="auto">
          <a:xfrm>
            <a:off x="0" y="9410700"/>
            <a:ext cx="2944813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SzTx/>
              <a:buFontTx/>
              <a:buNone/>
              <a:defRPr sz="1200">
                <a:solidFill>
                  <a:srgbClr val="000000"/>
                </a:solidFill>
                <a:sym typeface="Verdana" pitchFamily="34" charset="0"/>
              </a:defRPr>
            </a:lvl1pPr>
          </a:lstStyle>
          <a:p>
            <a:endParaRPr lang="it-IT"/>
          </a:p>
        </p:txBody>
      </p:sp>
      <p:sp>
        <p:nvSpPr>
          <p:cNvPr id="31751" name="Rectangle 7"/>
          <p:cNvSpPr>
            <a:spLocks noGrp="1"/>
          </p:cNvSpPr>
          <p:nvPr>
            <p:ph type="sldNum" sz="quarter" idx="5"/>
          </p:nvPr>
        </p:nvSpPr>
        <p:spPr bwMode="auto">
          <a:xfrm>
            <a:off x="3849688" y="9410700"/>
            <a:ext cx="2944812" cy="495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SzTx/>
              <a:buFontTx/>
              <a:buNone/>
              <a:defRPr sz="1200">
                <a:solidFill>
                  <a:srgbClr val="000000"/>
                </a:solidFill>
                <a:sym typeface="Verdana" pitchFamily="34" charset="0"/>
              </a:defRPr>
            </a:lvl1pPr>
          </a:lstStyle>
          <a:p>
            <a:fld id="{445C26DA-30DA-469F-9386-3803DF2B4C46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BA3F7A-EFD4-4C27-B628-9B9E4A6108B5}" type="slidenum">
              <a:rPr lang="it-IT"/>
              <a:pPr/>
              <a:t>1</a:t>
            </a:fld>
            <a:endParaRPr lang="it-IT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A11841-92FE-428F-B36B-CB10D85CF25B}" type="slidenum">
              <a:rPr lang="it-IT"/>
              <a:pPr/>
              <a:t>2</a:t>
            </a:fld>
            <a:endParaRPr lang="it-IT"/>
          </a:p>
        </p:txBody>
      </p:sp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47713" y="741363"/>
            <a:ext cx="5305425" cy="3714750"/>
          </a:xfrm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5934" y="4707070"/>
            <a:ext cx="4982633" cy="4457700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CF64C5-05F7-40AB-9222-89C0E43929EE}" type="slidenum">
              <a:rPr lang="it-IT"/>
              <a:pPr/>
              <a:t>3</a:t>
            </a:fld>
            <a:endParaRPr lang="it-IT"/>
          </a:p>
        </p:txBody>
      </p:sp>
      <p:sp>
        <p:nvSpPr>
          <p:cNvPr id="73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42950" y="739775"/>
            <a:ext cx="5314950" cy="3722688"/>
          </a:xfrm>
          <a:ln/>
        </p:spPr>
      </p:sp>
      <p:sp>
        <p:nvSpPr>
          <p:cNvPr id="731139" name="Rectangle 3"/>
          <p:cNvSpPr>
            <a:spLocks noGrp="1"/>
          </p:cNvSpPr>
          <p:nvPr>
            <p:ph type="body" idx="1"/>
          </p:nvPr>
        </p:nvSpPr>
        <p:spPr>
          <a:xfrm>
            <a:off x="679450" y="4703763"/>
            <a:ext cx="5435600" cy="4462462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419146-DAF6-4C2D-9608-EEDA504D1B99}" type="slidenum">
              <a:rPr lang="it-IT"/>
              <a:pPr/>
              <a:t>6</a:t>
            </a:fld>
            <a:endParaRPr lang="it-IT"/>
          </a:p>
        </p:txBody>
      </p:sp>
      <p:sp>
        <p:nvSpPr>
          <p:cNvPr id="79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462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46125" y="742950"/>
            <a:ext cx="5305425" cy="3714750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00100" y="2320925"/>
            <a:ext cx="9070975" cy="160178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600200" y="4233863"/>
            <a:ext cx="7470775" cy="19081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42963" y="4800600"/>
            <a:ext cx="9070975" cy="14843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42963" y="3167063"/>
            <a:ext cx="9070975" cy="1633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00100" y="4814888"/>
            <a:ext cx="4459288" cy="26558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411788" y="4814888"/>
            <a:ext cx="4459287" cy="26558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3400" y="298450"/>
            <a:ext cx="9604375" cy="1246188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3400" y="1671638"/>
            <a:ext cx="4714875" cy="696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3400" y="2368550"/>
            <a:ext cx="4714875" cy="43053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421313" y="1671638"/>
            <a:ext cx="4716462" cy="696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421313" y="2368550"/>
            <a:ext cx="4716462" cy="43053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3511550" cy="1266825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171950" y="296863"/>
            <a:ext cx="5965825" cy="6376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33400" y="1563688"/>
            <a:ext cx="3511550" cy="51101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92325" y="5229225"/>
            <a:ext cx="6402388" cy="617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092325" y="666750"/>
            <a:ext cx="6402388" cy="4483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092325" y="5846763"/>
            <a:ext cx="6402388" cy="8763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604125" y="2324100"/>
            <a:ext cx="2266950" cy="514667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00100" y="2324100"/>
            <a:ext cx="6651625" cy="514667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00100" y="2320925"/>
            <a:ext cx="9070975" cy="160178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600200" y="4233863"/>
            <a:ext cx="7470775" cy="19081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48B2816-179E-4CF7-B6B2-E50BA8133782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C97A467-64A0-48A7-ADDB-D8FC84287321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42963" y="4800600"/>
            <a:ext cx="9070975" cy="14843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42963" y="3167063"/>
            <a:ext cx="9070975" cy="1633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DC5227B-D0CB-423A-B778-E53618066632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600200" y="16002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562600" y="16002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605EAB5-7939-43CC-A730-E6D42F2C6DBA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3400" y="298450"/>
            <a:ext cx="9604375" cy="1246188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3400" y="1671638"/>
            <a:ext cx="4714875" cy="696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3400" y="2368550"/>
            <a:ext cx="4714875" cy="43053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421313" y="1671638"/>
            <a:ext cx="4716462" cy="696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421313" y="2368550"/>
            <a:ext cx="4716462" cy="43053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B83D7E8-078B-4E74-93F7-2360ECD3C117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CE7B2E-E6DC-49A6-A094-5623995223B2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AE51963-8CF0-40BF-AB36-D66C06B96DA5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3511550" cy="1266825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171950" y="296863"/>
            <a:ext cx="5965825" cy="6376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33400" y="1563688"/>
            <a:ext cx="3511550" cy="51101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FC57F02-FDB3-442B-8119-30D1C87DB373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92325" y="5229225"/>
            <a:ext cx="6402388" cy="617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092325" y="666750"/>
            <a:ext cx="6402388" cy="4483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092325" y="5846763"/>
            <a:ext cx="6402388" cy="8763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1244112-FFEB-4A47-BBC8-96A0F932729F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C60BBFD-CA1D-46EA-8F62-4452535925AC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604125" y="0"/>
            <a:ext cx="2266950" cy="63246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00100" y="0"/>
            <a:ext cx="6651625" cy="63246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D35ED44-35CD-4C73-B39C-385D654D4BBB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olo e  contenu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sz="quarter"/>
          </p:nvPr>
        </p:nvSpPr>
        <p:spPr>
          <a:xfrm>
            <a:off x="800100" y="0"/>
            <a:ext cx="9070975" cy="10668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600200" y="1600200"/>
            <a:ext cx="3810000" cy="22860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5562600" y="1600200"/>
            <a:ext cx="3810000" cy="22860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3"/>
          </p:nvPr>
        </p:nvSpPr>
        <p:spPr>
          <a:xfrm>
            <a:off x="1600200" y="4038600"/>
            <a:ext cx="3810000" cy="22860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562600" y="4038600"/>
            <a:ext cx="3810000" cy="22860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0"/>
          </p:nvPr>
        </p:nvSpPr>
        <p:spPr>
          <a:xfrm>
            <a:off x="8648700" y="6975475"/>
            <a:ext cx="1258888" cy="249238"/>
          </a:xfrm>
        </p:spPr>
        <p:txBody>
          <a:bodyPr/>
          <a:lstStyle>
            <a:lvl1pPr>
              <a:defRPr/>
            </a:lvl1pPr>
          </a:lstStyle>
          <a:p>
            <a:fld id="{1365D0EF-0833-439D-A28B-4DCBDB371B1A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00100" y="2320925"/>
            <a:ext cx="9070975" cy="160178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600200" y="4233863"/>
            <a:ext cx="7470775" cy="19081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F8221F7-E571-44A6-B938-1CD8314B2EAC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7AC188-C160-4DEE-968B-CD843CA0ABA5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42963" y="4800600"/>
            <a:ext cx="9070975" cy="14843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42963" y="3167063"/>
            <a:ext cx="9070975" cy="1633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B8674E4-A94D-4D53-83C6-16ECF28A0FC6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600200" y="16002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562600" y="16002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66CC48F-527E-4471-8895-2BD6AD8F496E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3400" y="298450"/>
            <a:ext cx="9604375" cy="1246188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3400" y="1671638"/>
            <a:ext cx="4714875" cy="696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3400" y="2368550"/>
            <a:ext cx="4714875" cy="43053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421313" y="1671638"/>
            <a:ext cx="4716462" cy="696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421313" y="2368550"/>
            <a:ext cx="4716462" cy="43053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6880334-3E07-478A-847E-8D4501CB7FD3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9FB63BA-FEE9-4A35-9605-D43CC84C5DE4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DECCA67-F547-4A01-BDE6-217B27167DA1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3511550" cy="1266825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171950" y="296863"/>
            <a:ext cx="5965825" cy="6376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33400" y="1563688"/>
            <a:ext cx="3511550" cy="51101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F6A928C-1D74-4465-A07D-FF55C186AF64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92325" y="5229225"/>
            <a:ext cx="6402388" cy="617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092325" y="666750"/>
            <a:ext cx="6402388" cy="4483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092325" y="5846763"/>
            <a:ext cx="6402388" cy="8763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A748DF3-2BE4-47AC-80CE-41305E579F30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045ED72-6380-48DD-BADA-1F99463FE563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604125" y="0"/>
            <a:ext cx="2266950" cy="63246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00100" y="0"/>
            <a:ext cx="6651625" cy="63246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0BDCBCE-00B0-4FD9-A646-D70BD7A549DC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00100" y="2320925"/>
            <a:ext cx="9070975" cy="1601788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600200" y="4233863"/>
            <a:ext cx="7470775" cy="190817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5C671F7-3912-490D-BF3A-E9ED0D181AC2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35EED03-A224-40CC-A4A1-4E9F50F84E89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42963" y="4800600"/>
            <a:ext cx="9070975" cy="14843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42963" y="3167063"/>
            <a:ext cx="9070975" cy="163353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6E25FB4-2668-40DB-AE58-F6FB65FC1565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600200" y="16002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562600" y="1600200"/>
            <a:ext cx="3810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838C27B-F38A-4AA7-9D5C-0DFEFB0DD7D0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3400" y="298450"/>
            <a:ext cx="9604375" cy="1246188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3400" y="1671638"/>
            <a:ext cx="4714875" cy="696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3400" y="2368550"/>
            <a:ext cx="4714875" cy="43053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421313" y="1671638"/>
            <a:ext cx="4716462" cy="696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421313" y="2368550"/>
            <a:ext cx="4716462" cy="43053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9A52BDD-077E-420C-B8F9-B4F1E1DB8A51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71FD671-238C-4845-AD46-C11A95DCC25B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1DC4A24-2AAA-4FA0-9BF4-7EFEAF2737A3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3400" y="296863"/>
            <a:ext cx="3511550" cy="1266825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171950" y="296863"/>
            <a:ext cx="5965825" cy="6376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33400" y="1563688"/>
            <a:ext cx="3511550" cy="51101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0C3F908-B955-4D45-9EB5-B73DA52F4101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92325" y="5229225"/>
            <a:ext cx="6402388" cy="617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092325" y="666750"/>
            <a:ext cx="6402388" cy="4483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092325" y="5846763"/>
            <a:ext cx="6402388" cy="8763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B732952-8CAB-4958-B9DC-C108AC93885C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7C00898-239F-410F-B32D-C09218537D79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604125" y="0"/>
            <a:ext cx="2266950" cy="63246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00100" y="0"/>
            <a:ext cx="6651625" cy="63246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646F51C-F112-4353-B5CE-907B09BD41BE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/>
          </p:cNvSpPr>
          <p:nvPr/>
        </p:nvSpPr>
        <p:spPr bwMode="auto">
          <a:xfrm>
            <a:off x="177800" y="1909763"/>
            <a:ext cx="2846388" cy="2655887"/>
          </a:xfrm>
          <a:prstGeom prst="rect">
            <a:avLst/>
          </a:prstGeom>
          <a:solidFill>
            <a:srgbClr val="FF96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30" name="Rectangle 6"/>
          <p:cNvSpPr>
            <a:spLocks/>
          </p:cNvSpPr>
          <p:nvPr/>
        </p:nvSpPr>
        <p:spPr bwMode="auto">
          <a:xfrm>
            <a:off x="2578100" y="581025"/>
            <a:ext cx="1868488" cy="1743075"/>
          </a:xfrm>
          <a:prstGeom prst="rect">
            <a:avLst/>
          </a:prstGeom>
          <a:solidFill>
            <a:srgbClr val="759EE3">
              <a:alpha val="80000"/>
            </a:srgbClr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0100" y="2324100"/>
            <a:ext cx="9070975" cy="20748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7592" tIns="57592" rIns="103666" bIns="5759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Verdana" pitchFamily="34" charset="0"/>
              </a:rPr>
              <a:t>Fare clic per modificare stile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0100" y="4814888"/>
            <a:ext cx="9070975" cy="2655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7592" tIns="57592" rIns="103666" bIns="575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Verdana" pitchFamily="34" charset="0"/>
              </a:rPr>
              <a:t>Fare clic per modificare gli stili del testo dello schema</a:t>
            </a:r>
          </a:p>
          <a:p>
            <a:pPr lvl="1"/>
            <a:r>
              <a:rPr lang="en-US" smtClean="0">
                <a:sym typeface="Verdana" pitchFamily="34" charset="0"/>
              </a:rPr>
              <a:t>Secondo livello</a:t>
            </a:r>
          </a:p>
          <a:p>
            <a:pPr lvl="2"/>
            <a:r>
              <a:rPr lang="en-US" smtClean="0">
                <a:sym typeface="Verdana" pitchFamily="34" charset="0"/>
              </a:rPr>
              <a:t>Terzo livello</a:t>
            </a:r>
          </a:p>
          <a:p>
            <a:pPr lvl="3"/>
            <a:r>
              <a:rPr lang="en-US" smtClean="0">
                <a:sym typeface="Verdana" pitchFamily="34" charset="0"/>
              </a:rPr>
              <a:t>Quarto livello</a:t>
            </a:r>
          </a:p>
          <a:p>
            <a:pPr lvl="4"/>
            <a:r>
              <a:rPr lang="en-US" smtClean="0">
                <a:sym typeface="Verdana" pitchFamily="34" charset="0"/>
              </a:rPr>
              <a:t>Quinto livello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marL="444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  <a:sym typeface="Verdana" pitchFamily="34" charset="0"/>
        </a:defRPr>
      </a:lvl1pPr>
      <a:lvl2pPr marL="444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  <a:sym typeface="Verdana" pitchFamily="34" charset="0"/>
        </a:defRPr>
      </a:lvl2pPr>
      <a:lvl3pPr marL="444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  <a:sym typeface="Verdana" pitchFamily="34" charset="0"/>
        </a:defRPr>
      </a:lvl3pPr>
      <a:lvl4pPr marL="444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  <a:sym typeface="Verdana" pitchFamily="34" charset="0"/>
        </a:defRPr>
      </a:lvl4pPr>
      <a:lvl5pPr marL="444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  <a:sym typeface="Verdana" pitchFamily="34" charset="0"/>
        </a:defRPr>
      </a:lvl5pPr>
      <a:lvl6pPr marL="5016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  <a:sym typeface="Verdana" pitchFamily="34" charset="0"/>
        </a:defRPr>
      </a:lvl6pPr>
      <a:lvl7pPr marL="9588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  <a:sym typeface="Verdana" pitchFamily="34" charset="0"/>
        </a:defRPr>
      </a:lvl7pPr>
      <a:lvl8pPr marL="14160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  <a:sym typeface="Verdana" pitchFamily="34" charset="0"/>
        </a:defRPr>
      </a:lvl8pPr>
      <a:lvl9pPr marL="18732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  <a:sym typeface="Verdana" pitchFamily="34" charset="0"/>
        </a:defRPr>
      </a:lvl9pPr>
    </p:titleStyle>
    <p:bodyStyle>
      <a:lvl1pPr marL="44450" algn="l" defTabSz="1036638" rtl="0" fontAlgn="base">
        <a:spcBef>
          <a:spcPts val="45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Verdana" pitchFamily="34" charset="0"/>
        </a:defRPr>
      </a:lvl1pPr>
      <a:lvl2pPr marL="506413" algn="ctr" defTabSz="1036638" rtl="0" fontAlgn="base">
        <a:spcBef>
          <a:spcPts val="45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sym typeface="Verdana" pitchFamily="34" charset="0"/>
        </a:defRPr>
      </a:lvl2pPr>
      <a:lvl3pPr marL="1023938" algn="ctr" defTabSz="1036638" rtl="0" fontAlgn="base">
        <a:spcBef>
          <a:spcPts val="338"/>
        </a:spcBef>
        <a:spcAft>
          <a:spcPct val="0"/>
        </a:spcAft>
        <a:defRPr sz="1600">
          <a:solidFill>
            <a:schemeClr val="tx1"/>
          </a:solidFill>
          <a:latin typeface="+mn-lt"/>
          <a:ea typeface="+mn-ea"/>
          <a:sym typeface="Verdana" pitchFamily="34" charset="0"/>
        </a:defRPr>
      </a:lvl3pPr>
      <a:lvl4pPr marL="1543050" algn="ctr" defTabSz="1036638" rtl="0" fontAlgn="base">
        <a:spcBef>
          <a:spcPts val="338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  <a:sym typeface="Verdana" pitchFamily="34" charset="0"/>
        </a:defRPr>
      </a:lvl4pPr>
      <a:lvl5pPr marL="2060575" algn="ctr" defTabSz="1036638" rtl="0" fontAlgn="base">
        <a:spcBef>
          <a:spcPts val="338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sym typeface="Verdana" pitchFamily="34" charset="0"/>
        </a:defRPr>
      </a:lvl5pPr>
      <a:lvl6pPr marL="2517775" algn="ctr" defTabSz="1036638" rtl="0" fontAlgn="base">
        <a:spcBef>
          <a:spcPts val="338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sym typeface="Verdana" pitchFamily="34" charset="0"/>
        </a:defRPr>
      </a:lvl6pPr>
      <a:lvl7pPr marL="2974975" algn="ctr" defTabSz="1036638" rtl="0" fontAlgn="base">
        <a:spcBef>
          <a:spcPts val="338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sym typeface="Verdana" pitchFamily="34" charset="0"/>
        </a:defRPr>
      </a:lvl7pPr>
      <a:lvl8pPr marL="3432175" algn="ctr" defTabSz="1036638" rtl="0" fontAlgn="base">
        <a:spcBef>
          <a:spcPts val="338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sym typeface="Verdana" pitchFamily="34" charset="0"/>
        </a:defRPr>
      </a:lvl8pPr>
      <a:lvl9pPr marL="3889375" algn="ctr" defTabSz="1036638" rtl="0" fontAlgn="base">
        <a:spcBef>
          <a:spcPts val="338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sym typeface="Verdana" pitchFamily="34" charset="0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600200"/>
            <a:ext cx="77724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7587" tIns="57587" rIns="103658" bIns="57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</a:p>
        </p:txBody>
      </p:sp>
      <p:sp>
        <p:nvSpPr>
          <p:cNvPr id="723972" name="Text Box 4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648700" y="6975475"/>
            <a:ext cx="1258888" cy="2492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103658" tIns="51829" rIns="103658" bIns="51829" numCol="1" anchor="b" anchorCtr="0" compatLnSpc="1">
            <a:prstTxWarp prst="textNoShape">
              <a:avLst/>
            </a:prstTxWarp>
          </a:bodyPr>
          <a:lstStyle>
            <a:lvl1pPr defTabSz="1036638">
              <a:spcBef>
                <a:spcPct val="0"/>
              </a:spcBef>
              <a:buSzTx/>
              <a:buFontTx/>
              <a:buNone/>
              <a:defRPr sz="1100">
                <a:sym typeface="Verdana" pitchFamily="34" charset="0"/>
              </a:defRPr>
            </a:lvl1pPr>
          </a:lstStyle>
          <a:p>
            <a:fld id="{513D890C-2997-4F9C-BC3A-CF6D0DD2791B}" type="slidenum">
              <a:rPr lang="en-US"/>
              <a:pPr/>
              <a:t>‹N›</a:t>
            </a:fld>
            <a:endParaRPr lang="en-US"/>
          </a:p>
        </p:txBody>
      </p:sp>
      <p:sp>
        <p:nvSpPr>
          <p:cNvPr id="723973" name="Rectangle 5"/>
          <p:cNvSpPr>
            <a:spLocks/>
          </p:cNvSpPr>
          <p:nvPr/>
        </p:nvSpPr>
        <p:spPr bwMode="auto">
          <a:xfrm>
            <a:off x="177800" y="166688"/>
            <a:ext cx="1422400" cy="1327150"/>
          </a:xfrm>
          <a:prstGeom prst="rect">
            <a:avLst/>
          </a:prstGeom>
          <a:solidFill>
            <a:srgbClr val="FF96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72397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800100" y="0"/>
            <a:ext cx="9070975" cy="106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7587" tIns="57587" rIns="103658" bIns="57587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  <a:endParaRPr lang="en-US" smtClean="0"/>
          </a:p>
        </p:txBody>
      </p:sp>
      <p:sp>
        <p:nvSpPr>
          <p:cNvPr id="723975" name="Rectangle 7"/>
          <p:cNvSpPr>
            <a:spLocks/>
          </p:cNvSpPr>
          <p:nvPr/>
        </p:nvSpPr>
        <p:spPr bwMode="auto">
          <a:xfrm>
            <a:off x="3113088" y="7048500"/>
            <a:ext cx="3735387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46069" bIns="0" anchor="b"/>
          <a:lstStyle/>
          <a:p>
            <a:pPr marL="44450" defTabSz="1036638">
              <a:spcBef>
                <a:spcPct val="0"/>
              </a:spcBef>
              <a:buSzTx/>
              <a:buFontTx/>
              <a:buNone/>
            </a:pPr>
            <a:endParaRPr lang="it-IT" sz="1100">
              <a:sym typeface="Verdana" pitchFamily="34" charset="0"/>
            </a:endParaRPr>
          </a:p>
        </p:txBody>
      </p:sp>
      <p:sp>
        <p:nvSpPr>
          <p:cNvPr id="723979" name="Rectangle 11"/>
          <p:cNvSpPr>
            <a:spLocks noChangeArrowheads="1"/>
          </p:cNvSpPr>
          <p:nvPr/>
        </p:nvSpPr>
        <p:spPr bwMode="auto">
          <a:xfrm>
            <a:off x="8477250" y="161925"/>
            <a:ext cx="1635125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17468" tIns="58735" rIns="117468" bIns="58735"/>
          <a:lstStyle/>
          <a:p>
            <a:pPr defTabSz="1174750" eaLnBrk="0" hangingPunct="0">
              <a:spcBef>
                <a:spcPct val="0"/>
              </a:spcBef>
              <a:buSzTx/>
              <a:buFontTx/>
              <a:buNone/>
            </a:pPr>
            <a:r>
              <a:rPr lang="it-IT" sz="900" b="1">
                <a:solidFill>
                  <a:srgbClr val="777777"/>
                </a:solidFill>
              </a:rPr>
              <a:t>Uso:</a:t>
            </a:r>
            <a:endParaRPr lang="it-IT" sz="700" b="1">
              <a:solidFill>
                <a:srgbClr val="777777"/>
              </a:solidFill>
            </a:endParaRPr>
          </a:p>
        </p:txBody>
      </p:sp>
      <p:sp>
        <p:nvSpPr>
          <p:cNvPr id="723980" name="Rectangle 12"/>
          <p:cNvSpPr>
            <a:spLocks noChangeArrowheads="1"/>
          </p:cNvSpPr>
          <p:nvPr/>
        </p:nvSpPr>
        <p:spPr bwMode="auto">
          <a:xfrm>
            <a:off x="8839200" y="207963"/>
            <a:ext cx="1684338" cy="14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17468" tIns="58735" rIns="117468" bIns="58735"/>
          <a:lstStyle/>
          <a:p>
            <a:pPr defTabSz="1174750" eaLnBrk="0" hangingPunct="0">
              <a:lnSpc>
                <a:spcPct val="70000"/>
              </a:lnSpc>
              <a:spcBef>
                <a:spcPct val="0"/>
              </a:spcBef>
              <a:buSzTx/>
              <a:buFontTx/>
              <a:buNone/>
            </a:pPr>
            <a:r>
              <a:rPr lang="it-IT" sz="700">
                <a:solidFill>
                  <a:srgbClr val="777777"/>
                </a:solidFill>
              </a:rPr>
              <a:t>pubblico</a:t>
            </a:r>
          </a:p>
        </p:txBody>
      </p:sp>
      <p:sp>
        <p:nvSpPr>
          <p:cNvPr id="12" name="Rectangle 9"/>
          <p:cNvSpPr>
            <a:spLocks/>
          </p:cNvSpPr>
          <p:nvPr/>
        </p:nvSpPr>
        <p:spPr bwMode="auto">
          <a:xfrm>
            <a:off x="9422354" y="6278239"/>
            <a:ext cx="1081088" cy="1009650"/>
          </a:xfrm>
          <a:prstGeom prst="rect">
            <a:avLst/>
          </a:prstGeom>
          <a:solidFill>
            <a:srgbClr val="759EE3">
              <a:alpha val="80000"/>
            </a:srgbClr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39" r:id="rId12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marL="444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marL="444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2pPr>
      <a:lvl3pPr marL="444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3pPr>
      <a:lvl4pPr marL="444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4pPr>
      <a:lvl5pPr marL="444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5pPr>
      <a:lvl6pPr marL="5016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6pPr>
      <a:lvl7pPr marL="9588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7pPr>
      <a:lvl8pPr marL="14160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8pPr>
      <a:lvl9pPr marL="18732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9pPr>
    </p:titleStyle>
    <p:bodyStyle>
      <a:lvl1pPr marL="284163" indent="-284163" algn="l" defTabSz="1036638" rtl="0" fontAlgn="base">
        <a:spcBef>
          <a:spcPts val="450"/>
        </a:spcBef>
        <a:spcAft>
          <a:spcPct val="0"/>
        </a:spcAft>
        <a:buSzPct val="100000"/>
        <a:buFont typeface="Times" pitchFamily="18" charset="0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58825" indent="-282575" algn="l" defTabSz="1036638" rtl="0" fontAlgn="base">
        <a:spcBef>
          <a:spcPts val="450"/>
        </a:spcBef>
        <a:spcAft>
          <a:spcPct val="0"/>
        </a:spcAft>
        <a:buSzPct val="100000"/>
        <a:buFont typeface="Lucida Grande" pitchFamily="1" charset="0"/>
        <a:defRPr sz="1600">
          <a:solidFill>
            <a:schemeClr val="tx1"/>
          </a:solidFill>
          <a:latin typeface="+mn-lt"/>
          <a:ea typeface="+mn-ea"/>
        </a:defRPr>
      </a:lvl2pPr>
      <a:lvl3pPr marL="1236663" indent="-284163" algn="l" defTabSz="1036638" rtl="0" fontAlgn="base">
        <a:spcBef>
          <a:spcPts val="338"/>
        </a:spcBef>
        <a:spcAft>
          <a:spcPct val="0"/>
        </a:spcAft>
        <a:buSzPct val="100000"/>
        <a:buFont typeface="Lucida Grande" pitchFamily="1" charset="0"/>
        <a:defRPr sz="1600">
          <a:solidFill>
            <a:schemeClr val="tx1"/>
          </a:solidFill>
          <a:latin typeface="+mn-lt"/>
          <a:ea typeface="+mn-ea"/>
        </a:defRPr>
      </a:lvl3pPr>
      <a:lvl4pPr marL="1712913" indent="-284163" algn="l" defTabSz="1036638" rtl="0" fontAlgn="base">
        <a:spcBef>
          <a:spcPts val="338"/>
        </a:spcBef>
        <a:spcAft>
          <a:spcPct val="0"/>
        </a:spcAft>
        <a:buSzPct val="100000"/>
        <a:buFont typeface="Lucida Grande" pitchFamily="1" charset="0"/>
        <a:defRPr sz="1400">
          <a:solidFill>
            <a:schemeClr val="tx1"/>
          </a:solidFill>
          <a:latin typeface="+mn-lt"/>
          <a:ea typeface="+mn-ea"/>
        </a:defRPr>
      </a:lvl4pPr>
      <a:lvl5pPr marL="2189163" indent="-285750" algn="l" defTabSz="1036638" rtl="0" fontAlgn="base">
        <a:spcBef>
          <a:spcPts val="338"/>
        </a:spcBef>
        <a:spcAft>
          <a:spcPct val="0"/>
        </a:spcAft>
        <a:buSzPct val="100000"/>
        <a:buFont typeface="Times" pitchFamily="18" charset="0"/>
        <a:defRPr sz="1200">
          <a:solidFill>
            <a:schemeClr val="tx1"/>
          </a:solidFill>
          <a:latin typeface="+mn-lt"/>
          <a:ea typeface="+mn-ea"/>
        </a:defRPr>
      </a:lvl5pPr>
      <a:lvl6pPr marL="2646363" indent="-285750" algn="l" defTabSz="1036638" rtl="0" fontAlgn="base">
        <a:spcBef>
          <a:spcPts val="338"/>
        </a:spcBef>
        <a:spcAft>
          <a:spcPct val="0"/>
        </a:spcAft>
        <a:buSzPct val="100000"/>
        <a:buFont typeface="Times" pitchFamily="18" charset="0"/>
        <a:defRPr sz="1200">
          <a:solidFill>
            <a:schemeClr val="tx1"/>
          </a:solidFill>
          <a:latin typeface="+mn-lt"/>
          <a:ea typeface="+mn-ea"/>
        </a:defRPr>
      </a:lvl6pPr>
      <a:lvl7pPr marL="3103563" indent="-285750" algn="l" defTabSz="1036638" rtl="0" fontAlgn="base">
        <a:spcBef>
          <a:spcPts val="338"/>
        </a:spcBef>
        <a:spcAft>
          <a:spcPct val="0"/>
        </a:spcAft>
        <a:buSzPct val="100000"/>
        <a:buFont typeface="Times" pitchFamily="18" charset="0"/>
        <a:defRPr sz="1200">
          <a:solidFill>
            <a:schemeClr val="tx1"/>
          </a:solidFill>
          <a:latin typeface="+mn-lt"/>
          <a:ea typeface="+mn-ea"/>
        </a:defRPr>
      </a:lvl7pPr>
      <a:lvl8pPr marL="3560763" indent="-285750" algn="l" defTabSz="1036638" rtl="0" fontAlgn="base">
        <a:spcBef>
          <a:spcPts val="338"/>
        </a:spcBef>
        <a:spcAft>
          <a:spcPct val="0"/>
        </a:spcAft>
        <a:buSzPct val="100000"/>
        <a:buFont typeface="Times" pitchFamily="18" charset="0"/>
        <a:defRPr sz="1200">
          <a:solidFill>
            <a:schemeClr val="tx1"/>
          </a:solidFill>
          <a:latin typeface="+mn-lt"/>
          <a:ea typeface="+mn-ea"/>
        </a:defRPr>
      </a:lvl8pPr>
      <a:lvl9pPr marL="4017963" indent="-285750" algn="l" defTabSz="1036638" rtl="0" fontAlgn="base">
        <a:spcBef>
          <a:spcPts val="338"/>
        </a:spcBef>
        <a:spcAft>
          <a:spcPct val="0"/>
        </a:spcAft>
        <a:buSzPct val="100000"/>
        <a:buFont typeface="Times" pitchFamily="18" charset="0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8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600200"/>
            <a:ext cx="77724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7569" tIns="57569" rIns="103626" bIns="575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</a:p>
        </p:txBody>
      </p:sp>
      <p:sp>
        <p:nvSpPr>
          <p:cNvPr id="788483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829675" y="7158038"/>
            <a:ext cx="1260475" cy="249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103626" tIns="51813" rIns="103626" bIns="51813" numCol="1" anchor="b" anchorCtr="0" compatLnSpc="1">
            <a:prstTxWarp prst="textNoShape">
              <a:avLst/>
            </a:prstTxWarp>
          </a:bodyPr>
          <a:lstStyle>
            <a:lvl1pPr defTabSz="1036638">
              <a:spcBef>
                <a:spcPct val="0"/>
              </a:spcBef>
              <a:buSzTx/>
              <a:buFontTx/>
              <a:buNone/>
              <a:defRPr sz="1000">
                <a:sym typeface="Verdana" pitchFamily="34" charset="0"/>
              </a:defRPr>
            </a:lvl1pPr>
          </a:lstStyle>
          <a:p>
            <a:fld id="{8B741916-75DB-43B8-8694-22E599A4D7CC}" type="slidenum">
              <a:rPr lang="en-US"/>
              <a:pPr/>
              <a:t>‹N›</a:t>
            </a:fld>
            <a:endParaRPr lang="en-US"/>
          </a:p>
        </p:txBody>
      </p:sp>
      <p:sp>
        <p:nvSpPr>
          <p:cNvPr id="788484" name="Rectangle 4"/>
          <p:cNvSpPr>
            <a:spLocks/>
          </p:cNvSpPr>
          <p:nvPr/>
        </p:nvSpPr>
        <p:spPr bwMode="auto">
          <a:xfrm>
            <a:off x="177800" y="166688"/>
            <a:ext cx="1422400" cy="1327150"/>
          </a:xfrm>
          <a:prstGeom prst="rect">
            <a:avLst/>
          </a:prstGeom>
          <a:solidFill>
            <a:srgbClr val="FF96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78848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800100" y="0"/>
            <a:ext cx="9070975" cy="106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7569" tIns="57569" rIns="103626" bIns="57569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  <a:endParaRPr lang="en-US" smtClean="0"/>
          </a:p>
        </p:txBody>
      </p:sp>
      <p:sp>
        <p:nvSpPr>
          <p:cNvPr id="788486" name="Rectangle 6"/>
          <p:cNvSpPr>
            <a:spLocks/>
          </p:cNvSpPr>
          <p:nvPr/>
        </p:nvSpPr>
        <p:spPr bwMode="auto">
          <a:xfrm>
            <a:off x="3113088" y="7048500"/>
            <a:ext cx="3735387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46055" bIns="0" anchor="b"/>
          <a:lstStyle/>
          <a:p>
            <a:pPr marL="44450" defTabSz="1036638">
              <a:spcBef>
                <a:spcPct val="0"/>
              </a:spcBef>
              <a:buSzTx/>
              <a:buFontTx/>
              <a:buNone/>
            </a:pPr>
            <a:endParaRPr lang="it-IT" sz="1100">
              <a:sym typeface="Verdana" pitchFamily="34" charset="0"/>
            </a:endParaRPr>
          </a:p>
        </p:txBody>
      </p:sp>
      <p:sp>
        <p:nvSpPr>
          <p:cNvPr id="788488" name="Rectangle 8"/>
          <p:cNvSpPr>
            <a:spLocks/>
          </p:cNvSpPr>
          <p:nvPr/>
        </p:nvSpPr>
        <p:spPr bwMode="auto">
          <a:xfrm>
            <a:off x="9426575" y="6308725"/>
            <a:ext cx="1080837" cy="1009650"/>
          </a:xfrm>
          <a:prstGeom prst="rect">
            <a:avLst/>
          </a:prstGeom>
          <a:solidFill>
            <a:srgbClr val="759EE3">
              <a:alpha val="80000"/>
            </a:srgbClr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788492" name="Rectangle 12"/>
          <p:cNvSpPr>
            <a:spLocks noChangeArrowheads="1"/>
          </p:cNvSpPr>
          <p:nvPr/>
        </p:nvSpPr>
        <p:spPr bwMode="auto">
          <a:xfrm>
            <a:off x="8693150" y="266700"/>
            <a:ext cx="1635125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17468" tIns="58735" rIns="117468" bIns="58735"/>
          <a:lstStyle/>
          <a:p>
            <a:pPr defTabSz="1174750" eaLnBrk="0" hangingPunct="0">
              <a:spcBef>
                <a:spcPct val="0"/>
              </a:spcBef>
              <a:buSzTx/>
              <a:buFontTx/>
              <a:buNone/>
            </a:pPr>
            <a:r>
              <a:rPr lang="it-IT" sz="900" b="1">
                <a:solidFill>
                  <a:srgbClr val="777777"/>
                </a:solidFill>
              </a:rPr>
              <a:t>Uso:</a:t>
            </a:r>
            <a:endParaRPr lang="it-IT" sz="700" b="1">
              <a:solidFill>
                <a:srgbClr val="777777"/>
              </a:solidFill>
            </a:endParaRPr>
          </a:p>
        </p:txBody>
      </p:sp>
      <p:sp>
        <p:nvSpPr>
          <p:cNvPr id="788493" name="Rectangle 13"/>
          <p:cNvSpPr>
            <a:spLocks noChangeArrowheads="1"/>
          </p:cNvSpPr>
          <p:nvPr/>
        </p:nvSpPr>
        <p:spPr bwMode="auto">
          <a:xfrm>
            <a:off x="9055100" y="312738"/>
            <a:ext cx="1684338" cy="14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17468" tIns="58735" rIns="117468" bIns="58735"/>
          <a:lstStyle/>
          <a:p>
            <a:pPr defTabSz="1174750" eaLnBrk="0" hangingPunct="0">
              <a:lnSpc>
                <a:spcPct val="70000"/>
              </a:lnSpc>
              <a:spcBef>
                <a:spcPct val="0"/>
              </a:spcBef>
              <a:buSzTx/>
              <a:buFontTx/>
              <a:buNone/>
            </a:pPr>
            <a:r>
              <a:rPr lang="it-IT" sz="700">
                <a:solidFill>
                  <a:srgbClr val="777777"/>
                </a:solidFill>
              </a:rPr>
              <a:t>pubblico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marL="444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marL="444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2pPr>
      <a:lvl3pPr marL="444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3pPr>
      <a:lvl4pPr marL="444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4pPr>
      <a:lvl5pPr marL="444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5pPr>
      <a:lvl6pPr marL="5016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6pPr>
      <a:lvl7pPr marL="9588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7pPr>
      <a:lvl8pPr marL="14160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8pPr>
      <a:lvl9pPr marL="18732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9pPr>
    </p:titleStyle>
    <p:bodyStyle>
      <a:lvl1pPr marL="284163" indent="-284163" algn="l" defTabSz="1036638" rtl="0" fontAlgn="base">
        <a:spcBef>
          <a:spcPts val="450"/>
        </a:spcBef>
        <a:spcAft>
          <a:spcPct val="0"/>
        </a:spcAft>
        <a:buSzPct val="100000"/>
        <a:buFont typeface="Times" pitchFamily="18" charset="0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758825" indent="-282575" algn="l" defTabSz="1036638" rtl="0" fontAlgn="base">
        <a:spcBef>
          <a:spcPts val="450"/>
        </a:spcBef>
        <a:spcAft>
          <a:spcPct val="0"/>
        </a:spcAft>
        <a:buSzPct val="100000"/>
        <a:buFont typeface="Lucida Grande" pitchFamily="1" charset="0"/>
        <a:defRPr sz="1600">
          <a:solidFill>
            <a:schemeClr val="tx1"/>
          </a:solidFill>
          <a:latin typeface="+mn-lt"/>
          <a:ea typeface="+mn-ea"/>
        </a:defRPr>
      </a:lvl2pPr>
      <a:lvl3pPr marL="1236663" indent="-284163" algn="l" defTabSz="1036638" rtl="0" fontAlgn="base">
        <a:spcBef>
          <a:spcPts val="338"/>
        </a:spcBef>
        <a:spcAft>
          <a:spcPct val="0"/>
        </a:spcAft>
        <a:buSzPct val="100000"/>
        <a:buFont typeface="Lucida Grande" pitchFamily="1" charset="0"/>
        <a:defRPr sz="1600">
          <a:solidFill>
            <a:schemeClr val="tx1"/>
          </a:solidFill>
          <a:latin typeface="+mn-lt"/>
          <a:ea typeface="+mn-ea"/>
        </a:defRPr>
      </a:lvl3pPr>
      <a:lvl4pPr marL="1712913" indent="-284163" algn="l" defTabSz="1036638" rtl="0" fontAlgn="base">
        <a:spcBef>
          <a:spcPts val="338"/>
        </a:spcBef>
        <a:spcAft>
          <a:spcPct val="0"/>
        </a:spcAft>
        <a:buSzPct val="100000"/>
        <a:buFont typeface="Lucida Grande" pitchFamily="1" charset="0"/>
        <a:defRPr sz="1400">
          <a:solidFill>
            <a:schemeClr val="tx1"/>
          </a:solidFill>
          <a:latin typeface="+mn-lt"/>
          <a:ea typeface="+mn-ea"/>
        </a:defRPr>
      </a:lvl4pPr>
      <a:lvl5pPr marL="2189163" indent="-285750" algn="l" defTabSz="1036638" rtl="0" fontAlgn="base">
        <a:spcBef>
          <a:spcPts val="338"/>
        </a:spcBef>
        <a:spcAft>
          <a:spcPct val="0"/>
        </a:spcAft>
        <a:buSzPct val="100000"/>
        <a:buFont typeface="Times" pitchFamily="18" charset="0"/>
        <a:defRPr sz="1200">
          <a:solidFill>
            <a:schemeClr val="tx1"/>
          </a:solidFill>
          <a:latin typeface="+mn-lt"/>
          <a:ea typeface="+mn-ea"/>
        </a:defRPr>
      </a:lvl5pPr>
      <a:lvl6pPr marL="2646363" indent="-285750" algn="l" defTabSz="1036638" rtl="0" fontAlgn="base">
        <a:spcBef>
          <a:spcPts val="338"/>
        </a:spcBef>
        <a:spcAft>
          <a:spcPct val="0"/>
        </a:spcAft>
        <a:buSzPct val="100000"/>
        <a:buFont typeface="Times" pitchFamily="18" charset="0"/>
        <a:defRPr sz="1200">
          <a:solidFill>
            <a:schemeClr val="tx1"/>
          </a:solidFill>
          <a:latin typeface="+mn-lt"/>
          <a:ea typeface="+mn-ea"/>
        </a:defRPr>
      </a:lvl6pPr>
      <a:lvl7pPr marL="3103563" indent="-285750" algn="l" defTabSz="1036638" rtl="0" fontAlgn="base">
        <a:spcBef>
          <a:spcPts val="338"/>
        </a:spcBef>
        <a:spcAft>
          <a:spcPct val="0"/>
        </a:spcAft>
        <a:buSzPct val="100000"/>
        <a:buFont typeface="Times" pitchFamily="18" charset="0"/>
        <a:defRPr sz="1200">
          <a:solidFill>
            <a:schemeClr val="tx1"/>
          </a:solidFill>
          <a:latin typeface="+mn-lt"/>
          <a:ea typeface="+mn-ea"/>
        </a:defRPr>
      </a:lvl7pPr>
      <a:lvl8pPr marL="3560763" indent="-285750" algn="l" defTabSz="1036638" rtl="0" fontAlgn="base">
        <a:spcBef>
          <a:spcPts val="338"/>
        </a:spcBef>
        <a:spcAft>
          <a:spcPct val="0"/>
        </a:spcAft>
        <a:buSzPct val="100000"/>
        <a:buFont typeface="Times" pitchFamily="18" charset="0"/>
        <a:defRPr sz="1200">
          <a:solidFill>
            <a:schemeClr val="tx1"/>
          </a:solidFill>
          <a:latin typeface="+mn-lt"/>
          <a:ea typeface="+mn-ea"/>
        </a:defRPr>
      </a:lvl8pPr>
      <a:lvl9pPr marL="4017963" indent="-285750" algn="l" defTabSz="1036638" rtl="0" fontAlgn="base">
        <a:spcBef>
          <a:spcPts val="338"/>
        </a:spcBef>
        <a:spcAft>
          <a:spcPct val="0"/>
        </a:spcAft>
        <a:buSzPct val="100000"/>
        <a:buFont typeface="Times" pitchFamily="18" charset="0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1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00200" y="1600200"/>
            <a:ext cx="7772400" cy="4724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7491" tIns="57491" rIns="103483" bIns="574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</a:p>
        </p:txBody>
      </p:sp>
      <p:sp>
        <p:nvSpPr>
          <p:cNvPr id="836611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7808913" y="7105650"/>
            <a:ext cx="1260475" cy="2492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103483" tIns="51743" rIns="103483" bIns="51743" numCol="1" anchor="b" anchorCtr="0" compatLnSpc="1">
            <a:prstTxWarp prst="textNoShape">
              <a:avLst/>
            </a:prstTxWarp>
          </a:bodyPr>
          <a:lstStyle>
            <a:lvl1pPr defTabSz="1036638">
              <a:spcBef>
                <a:spcPct val="0"/>
              </a:spcBef>
              <a:buSzTx/>
              <a:buFontTx/>
              <a:buNone/>
              <a:defRPr sz="1100">
                <a:sym typeface="Verdana" pitchFamily="34" charset="0"/>
              </a:defRPr>
            </a:lvl1pPr>
          </a:lstStyle>
          <a:p>
            <a:fld id="{D6DA90D0-942A-4848-973D-2A2362AF340D}" type="slidenum">
              <a:rPr lang="en-US"/>
              <a:pPr/>
              <a:t>‹N›</a:t>
            </a:fld>
            <a:endParaRPr lang="en-US"/>
          </a:p>
        </p:txBody>
      </p:sp>
      <p:sp>
        <p:nvSpPr>
          <p:cNvPr id="836612" name="Rectangle 4"/>
          <p:cNvSpPr>
            <a:spLocks/>
          </p:cNvSpPr>
          <p:nvPr/>
        </p:nvSpPr>
        <p:spPr bwMode="auto">
          <a:xfrm>
            <a:off x="177800" y="166688"/>
            <a:ext cx="1422400" cy="1327150"/>
          </a:xfrm>
          <a:prstGeom prst="rect">
            <a:avLst/>
          </a:prstGeom>
          <a:solidFill>
            <a:srgbClr val="FF96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836613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800100" y="0"/>
            <a:ext cx="9070975" cy="1066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7491" tIns="57491" rIns="103483" bIns="57491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  <a:endParaRPr lang="en-US" smtClean="0"/>
          </a:p>
        </p:txBody>
      </p:sp>
      <p:sp>
        <p:nvSpPr>
          <p:cNvPr id="836614" name="Rectangle 6"/>
          <p:cNvSpPr>
            <a:spLocks noChangeArrowheads="1"/>
          </p:cNvSpPr>
          <p:nvPr/>
        </p:nvSpPr>
        <p:spPr bwMode="auto">
          <a:xfrm>
            <a:off x="8477250" y="161925"/>
            <a:ext cx="1635125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17269" tIns="58635" rIns="117269" bIns="58635"/>
          <a:lstStyle/>
          <a:p>
            <a:pPr defTabSz="1174750" eaLnBrk="0" hangingPunct="0">
              <a:spcBef>
                <a:spcPct val="0"/>
              </a:spcBef>
              <a:buSzTx/>
              <a:buFontTx/>
              <a:buNone/>
            </a:pPr>
            <a:r>
              <a:rPr lang="it-IT" sz="900" b="1">
                <a:solidFill>
                  <a:srgbClr val="777777"/>
                </a:solidFill>
              </a:rPr>
              <a:t>Uso:</a:t>
            </a:r>
            <a:endParaRPr lang="it-IT" sz="700" b="1">
              <a:solidFill>
                <a:srgbClr val="777777"/>
              </a:solidFill>
            </a:endParaRPr>
          </a:p>
        </p:txBody>
      </p:sp>
      <p:sp>
        <p:nvSpPr>
          <p:cNvPr id="836615" name="Rectangle 7"/>
          <p:cNvSpPr>
            <a:spLocks noChangeArrowheads="1"/>
          </p:cNvSpPr>
          <p:nvPr/>
        </p:nvSpPr>
        <p:spPr bwMode="auto">
          <a:xfrm>
            <a:off x="8839200" y="207963"/>
            <a:ext cx="1684338" cy="14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17269" tIns="58635" rIns="117269" bIns="58635"/>
          <a:lstStyle/>
          <a:p>
            <a:pPr defTabSz="1174750" eaLnBrk="0" hangingPunct="0">
              <a:lnSpc>
                <a:spcPct val="70000"/>
              </a:lnSpc>
              <a:spcBef>
                <a:spcPct val="0"/>
              </a:spcBef>
              <a:buSzTx/>
              <a:buFontTx/>
              <a:buNone/>
            </a:pPr>
            <a:r>
              <a:rPr lang="it-IT" sz="700">
                <a:solidFill>
                  <a:srgbClr val="777777"/>
                </a:solidFill>
              </a:rPr>
              <a:t>pubblico</a:t>
            </a:r>
          </a:p>
        </p:txBody>
      </p:sp>
      <p:pic>
        <p:nvPicPr>
          <p:cNvPr id="836616" name="Picture 8" descr="logo"/>
          <p:cNvPicPr>
            <a:picLocks noChangeAspect="1" noChangeArrowheads="1"/>
          </p:cNvPicPr>
          <p:nvPr/>
        </p:nvPicPr>
        <p:blipFill>
          <a:blip r:embed="rId13" cstate="print"/>
          <a:srcRect t="22025" b="20833"/>
          <a:stretch>
            <a:fillRect/>
          </a:stretch>
        </p:blipFill>
        <p:spPr bwMode="auto">
          <a:xfrm>
            <a:off x="9444038" y="6500813"/>
            <a:ext cx="1082675" cy="577850"/>
          </a:xfrm>
          <a:prstGeom prst="rect">
            <a:avLst/>
          </a:prstGeom>
          <a:noFill/>
        </p:spPr>
      </p:pic>
      <p:sp>
        <p:nvSpPr>
          <p:cNvPr id="836617" name="Rectangle 9"/>
          <p:cNvSpPr>
            <a:spLocks/>
          </p:cNvSpPr>
          <p:nvPr/>
        </p:nvSpPr>
        <p:spPr bwMode="auto">
          <a:xfrm>
            <a:off x="9422354" y="6461125"/>
            <a:ext cx="1081088" cy="1009650"/>
          </a:xfrm>
          <a:prstGeom prst="rect">
            <a:avLst/>
          </a:prstGeom>
          <a:solidFill>
            <a:srgbClr val="759EE3">
              <a:alpha val="80000"/>
            </a:srgbClr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 spd="med">
    <p:fade/>
  </p:transition>
  <p:timing>
    <p:tnLst>
      <p:par>
        <p:cTn id="1" dur="indefinite" restart="never" nodeType="tmRoot"/>
      </p:par>
    </p:tnLst>
  </p:timing>
  <p:hf hdr="0" ftr="0" dt="0"/>
  <p:txStyles>
    <p:titleStyle>
      <a:lvl1pPr marL="444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j-lt"/>
          <a:ea typeface="+mj-ea"/>
          <a:cs typeface="+mj-cs"/>
        </a:defRPr>
      </a:lvl1pPr>
      <a:lvl2pPr marL="444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2pPr>
      <a:lvl3pPr marL="444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3pPr>
      <a:lvl4pPr marL="444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4pPr>
      <a:lvl5pPr marL="444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5pPr>
      <a:lvl6pPr marL="5016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6pPr>
      <a:lvl7pPr marL="9588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7pPr>
      <a:lvl8pPr marL="14160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8pPr>
      <a:lvl9pPr marL="1873250" algn="l" defTabSz="1036638" rtl="0" fontAlgn="base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Verdana" pitchFamily="34" charset="0"/>
          <a:ea typeface="ヒラギノ角ゴ Pro W6" pitchFamily="1" charset="-128"/>
        </a:defRPr>
      </a:lvl9pPr>
    </p:titleStyle>
    <p:bodyStyle>
      <a:lvl1pPr algn="l" defTabSz="1036638" rtl="0" fontAlgn="base">
        <a:spcBef>
          <a:spcPct val="40000"/>
        </a:spcBef>
        <a:spcAft>
          <a:spcPct val="0"/>
        </a:spcAft>
        <a:buSzPct val="100000"/>
        <a:buFont typeface="Times" pitchFamily="18" charset="0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376238" indent="-185738" algn="l" defTabSz="1036638" rtl="0" fontAlgn="base">
        <a:spcBef>
          <a:spcPct val="40000"/>
        </a:spcBef>
        <a:spcAft>
          <a:spcPct val="0"/>
        </a:spcAft>
        <a:buSzPct val="100000"/>
        <a:buFont typeface="Times" pitchFamily="18" charset="0"/>
        <a:buChar char="•"/>
        <a:defRPr sz="1600">
          <a:solidFill>
            <a:schemeClr val="tx1"/>
          </a:solidFill>
          <a:latin typeface="+mn-lt"/>
          <a:ea typeface="+mn-ea"/>
        </a:defRPr>
      </a:lvl2pPr>
      <a:lvl3pPr marL="860425" indent="-290513" algn="l" defTabSz="1036638" rtl="0" fontAlgn="base">
        <a:spcBef>
          <a:spcPct val="40000"/>
        </a:spcBef>
        <a:spcAft>
          <a:spcPct val="0"/>
        </a:spcAft>
        <a:buSzPct val="100000"/>
        <a:buFont typeface="Lucida Grande" pitchFamily="1" charset="0"/>
        <a:buChar char="»"/>
        <a:defRPr sz="1600">
          <a:solidFill>
            <a:schemeClr val="tx1"/>
          </a:solidFill>
          <a:latin typeface="+mn-lt"/>
          <a:ea typeface="+mn-ea"/>
        </a:defRPr>
      </a:lvl3pPr>
      <a:lvl4pPr marL="1331913" indent="-280988" algn="l" defTabSz="1036638" rtl="0" fontAlgn="base">
        <a:spcBef>
          <a:spcPct val="40000"/>
        </a:spcBef>
        <a:spcAft>
          <a:spcPct val="0"/>
        </a:spcAft>
        <a:buSzPct val="100000"/>
        <a:buFont typeface="Lucida Grande" pitchFamily="1" charset="0"/>
        <a:buChar char="–"/>
        <a:defRPr sz="1400">
          <a:solidFill>
            <a:schemeClr val="tx1"/>
          </a:solidFill>
          <a:latin typeface="+mn-lt"/>
          <a:ea typeface="+mn-ea"/>
        </a:defRPr>
      </a:lvl4pPr>
      <a:lvl5pPr marL="1704975" indent="-182563" algn="l" defTabSz="1036638" rtl="0" fontAlgn="base">
        <a:spcBef>
          <a:spcPct val="40000"/>
        </a:spcBef>
        <a:spcAft>
          <a:spcPct val="0"/>
        </a:spcAft>
        <a:buSzPct val="100000"/>
        <a:buFont typeface="Times" pitchFamily="18" charset="0"/>
        <a:buChar char="•"/>
        <a:defRPr sz="1200">
          <a:solidFill>
            <a:schemeClr val="tx1"/>
          </a:solidFill>
          <a:latin typeface="+mn-lt"/>
          <a:ea typeface="+mn-ea"/>
        </a:defRPr>
      </a:lvl5pPr>
      <a:lvl6pPr marL="2162175" indent="-182563" algn="l" defTabSz="1036638" rtl="0" fontAlgn="base">
        <a:spcBef>
          <a:spcPct val="40000"/>
        </a:spcBef>
        <a:spcAft>
          <a:spcPct val="0"/>
        </a:spcAft>
        <a:buSzPct val="100000"/>
        <a:buFont typeface="Times" pitchFamily="18" charset="0"/>
        <a:buChar char="•"/>
        <a:defRPr sz="1200">
          <a:solidFill>
            <a:schemeClr val="tx1"/>
          </a:solidFill>
          <a:latin typeface="+mn-lt"/>
          <a:ea typeface="+mn-ea"/>
        </a:defRPr>
      </a:lvl6pPr>
      <a:lvl7pPr marL="2619375" indent="-182563" algn="l" defTabSz="1036638" rtl="0" fontAlgn="base">
        <a:spcBef>
          <a:spcPct val="40000"/>
        </a:spcBef>
        <a:spcAft>
          <a:spcPct val="0"/>
        </a:spcAft>
        <a:buSzPct val="100000"/>
        <a:buFont typeface="Times" pitchFamily="18" charset="0"/>
        <a:buChar char="•"/>
        <a:defRPr sz="1200">
          <a:solidFill>
            <a:schemeClr val="tx1"/>
          </a:solidFill>
          <a:latin typeface="+mn-lt"/>
          <a:ea typeface="+mn-ea"/>
        </a:defRPr>
      </a:lvl7pPr>
      <a:lvl8pPr marL="3076575" indent="-182563" algn="l" defTabSz="1036638" rtl="0" fontAlgn="base">
        <a:spcBef>
          <a:spcPct val="40000"/>
        </a:spcBef>
        <a:spcAft>
          <a:spcPct val="0"/>
        </a:spcAft>
        <a:buSzPct val="100000"/>
        <a:buFont typeface="Times" pitchFamily="18" charset="0"/>
        <a:buChar char="•"/>
        <a:defRPr sz="1200">
          <a:solidFill>
            <a:schemeClr val="tx1"/>
          </a:solidFill>
          <a:latin typeface="+mn-lt"/>
          <a:ea typeface="+mn-ea"/>
        </a:defRPr>
      </a:lvl8pPr>
      <a:lvl9pPr marL="3533775" indent="-182563" algn="l" defTabSz="1036638" rtl="0" fontAlgn="base">
        <a:spcBef>
          <a:spcPct val="40000"/>
        </a:spcBef>
        <a:spcAft>
          <a:spcPct val="0"/>
        </a:spcAft>
        <a:buSzPct val="100000"/>
        <a:buFont typeface="Times" pitchFamily="18" charset="0"/>
        <a:buChar char="•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emf"/><Relationship Id="rId5" Type="http://schemas.openxmlformats.org/officeDocument/2006/relationships/image" Target="../media/image24.emf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>
          <a:xfrm>
            <a:off x="900113" y="2324100"/>
            <a:ext cx="9070975" cy="2030413"/>
          </a:xfrm>
          <a:ln/>
        </p:spPr>
        <p:txBody>
          <a:bodyPr rIns="149739"/>
          <a:lstStyle/>
          <a:p>
            <a:r>
              <a:rPr lang="it-IT" sz="2800" dirty="0" smtClean="0"/>
              <a:t>Smart </a:t>
            </a:r>
            <a:r>
              <a:rPr lang="it-IT" sz="2800" dirty="0" err="1" smtClean="0"/>
              <a:t>Grids</a:t>
            </a:r>
            <a:r>
              <a:rPr lang="it-IT" sz="2800" dirty="0"/>
              <a:t/>
            </a:r>
            <a:br>
              <a:rPr lang="it-IT" sz="2800" dirty="0"/>
            </a:br>
            <a:endParaRPr lang="it-IT" sz="2000" dirty="0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877888" y="4814888"/>
            <a:ext cx="9070975" cy="2074862"/>
          </a:xfrm>
          <a:ln/>
        </p:spPr>
        <p:txBody>
          <a:bodyPr lIns="57587" tIns="57587" rIns="149728" bIns="57587"/>
          <a:lstStyle/>
          <a:p>
            <a:r>
              <a:rPr lang="en-US" sz="1400" dirty="0">
                <a:solidFill>
                  <a:srgbClr val="777777"/>
                </a:solidFill>
              </a:rPr>
              <a:t>Roma, </a:t>
            </a:r>
            <a:r>
              <a:rPr lang="it-IT" sz="1400" dirty="0" smtClean="0">
                <a:solidFill>
                  <a:srgbClr val="777777"/>
                </a:solidFill>
              </a:rPr>
              <a:t>L'energia per i cittadini di domani , 4 Maggio</a:t>
            </a:r>
            <a:r>
              <a:rPr lang="en-US" sz="1400" dirty="0" smtClean="0">
                <a:solidFill>
                  <a:srgbClr val="777777"/>
                </a:solidFill>
              </a:rPr>
              <a:t> 2011</a:t>
            </a:r>
            <a:endParaRPr lang="en-US" sz="1400" dirty="0">
              <a:solidFill>
                <a:srgbClr val="777777"/>
              </a:solidFill>
            </a:endParaRPr>
          </a:p>
          <a:p>
            <a:endParaRPr lang="en-US" sz="1400" dirty="0">
              <a:solidFill>
                <a:srgbClr val="777777"/>
              </a:solidFill>
            </a:endParaRPr>
          </a:p>
          <a:p>
            <a:r>
              <a:rPr lang="it-IT" sz="1400" b="1" i="1" dirty="0" smtClean="0">
                <a:solidFill>
                  <a:srgbClr val="777777"/>
                </a:solidFill>
              </a:rPr>
              <a:t>Livio Gallo</a:t>
            </a:r>
            <a:endParaRPr lang="it-IT" sz="1400" b="1" i="1" dirty="0">
              <a:solidFill>
                <a:srgbClr val="777777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ChangeArrowheads="1"/>
          </p:cNvSpPr>
          <p:nvPr/>
        </p:nvSpPr>
        <p:spPr bwMode="auto">
          <a:xfrm>
            <a:off x="472422" y="1905741"/>
            <a:ext cx="1902655" cy="565497"/>
          </a:xfrm>
          <a:prstGeom prst="chevron">
            <a:avLst>
              <a:gd name="adj" fmla="val 27524"/>
            </a:avLst>
          </a:prstGeom>
          <a:solidFill>
            <a:schemeClr val="folHlink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8919" tIns="49458" rIns="98919" bIns="49458" anchor="ctr"/>
          <a:lstStyle/>
          <a:p>
            <a:pPr algn="ctr" defTabSz="989786" eaLnBrk="0" hangingPunct="0"/>
            <a:r>
              <a:rPr lang="en-GB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GENERAZIONE</a:t>
            </a:r>
          </a:p>
        </p:txBody>
      </p:sp>
      <p:sp>
        <p:nvSpPr>
          <p:cNvPr id="7171" name="AutoShape 3"/>
          <p:cNvSpPr>
            <a:spLocks noChangeArrowheads="1"/>
          </p:cNvSpPr>
          <p:nvPr/>
        </p:nvSpPr>
        <p:spPr bwMode="auto">
          <a:xfrm>
            <a:off x="4412976" y="1905741"/>
            <a:ext cx="2043456" cy="565497"/>
          </a:xfrm>
          <a:prstGeom prst="chevron">
            <a:avLst>
              <a:gd name="adj" fmla="val 26750"/>
            </a:avLst>
          </a:prstGeom>
          <a:solidFill>
            <a:schemeClr val="folHlink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8919" tIns="49458" rIns="98919" bIns="49458" anchor="ctr"/>
          <a:lstStyle/>
          <a:p>
            <a:pPr algn="ctr" defTabSz="989786" eaLnBrk="0" hangingPunct="0"/>
            <a:r>
              <a:rPr lang="en-GB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TRASMISSIONE</a:t>
            </a:r>
            <a:br>
              <a:rPr lang="en-GB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 DISPACCIAMENTO</a:t>
            </a: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6397147" y="1905741"/>
            <a:ext cx="2006403" cy="565497"/>
          </a:xfrm>
          <a:prstGeom prst="chevron">
            <a:avLst>
              <a:gd name="adj" fmla="val 29087"/>
            </a:avLst>
          </a:prstGeom>
          <a:solidFill>
            <a:schemeClr val="folHlink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8919" tIns="49458" rIns="98919" bIns="49458" anchor="ctr"/>
          <a:lstStyle/>
          <a:p>
            <a:pPr algn="ctr" defTabSz="989786" eaLnBrk="0" hangingPunct="0"/>
            <a:r>
              <a:rPr lang="en-GB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DISTRIBUZIONE</a:t>
            </a:r>
            <a:br>
              <a:rPr lang="en-GB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sz="12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&amp; </a:t>
            </a:r>
            <a:r>
              <a:rPr lang="en-GB" sz="1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MISURA</a:t>
            </a:r>
            <a:endParaRPr lang="en-GB" sz="1200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2315793" y="1905741"/>
            <a:ext cx="2156467" cy="565497"/>
          </a:xfrm>
          <a:prstGeom prst="chevron">
            <a:avLst>
              <a:gd name="adj" fmla="val 25082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8919" tIns="49458" rIns="98919" bIns="49458" anchor="ctr"/>
          <a:lstStyle/>
          <a:p>
            <a:pPr algn="ctr" defTabSz="989786" eaLnBrk="0" hangingPunct="0"/>
            <a:r>
              <a:rPr lang="en-GB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VENDITA</a:t>
            </a:r>
            <a:br>
              <a:rPr lang="en-GB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ALL’INGROSSO</a:t>
            </a:r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>
            <a:off x="8342416" y="1905741"/>
            <a:ext cx="2076803" cy="565497"/>
          </a:xfrm>
          <a:prstGeom prst="chevron">
            <a:avLst>
              <a:gd name="adj" fmla="val 30409"/>
            </a:avLst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8919" tIns="49458" rIns="98919" bIns="49458" anchor="ctr"/>
          <a:lstStyle/>
          <a:p>
            <a:pPr algn="ctr" defTabSz="989786" eaLnBrk="0" hangingPunct="0"/>
            <a:r>
              <a:rPr lang="en-GB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VENDITA</a:t>
            </a:r>
            <a:br>
              <a:rPr lang="en-GB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en-GB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 DETTAGLIO</a:t>
            </a:r>
          </a:p>
        </p:txBody>
      </p:sp>
      <p:pic>
        <p:nvPicPr>
          <p:cNvPr id="7175" name="Picture 7" descr="produzione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52552" y="1490698"/>
            <a:ext cx="470569" cy="46692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7176" name="Picture 8" descr="trasmissione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41317" y="1490698"/>
            <a:ext cx="468716" cy="46692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7177" name="Picture 9" descr="distribuzione"/>
          <p:cNvPicPr preferRelativeResize="0"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34496" y="1490698"/>
            <a:ext cx="466864" cy="46692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7178" name="Picture 10" descr="Contatore elettronico: il nuovo che avanza (piano)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01402" y="1490698"/>
            <a:ext cx="466864" cy="4669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9709660" y="1490698"/>
            <a:ext cx="468716" cy="466923"/>
            <a:chOff x="5569" y="1026"/>
            <a:chExt cx="273" cy="295"/>
          </a:xfrm>
        </p:grpSpPr>
        <p:sp>
          <p:nvSpPr>
            <p:cNvPr id="7180" name="Rectangle 12"/>
            <p:cNvSpPr>
              <a:spLocks noChangeArrowheads="1"/>
            </p:cNvSpPr>
            <p:nvPr/>
          </p:nvSpPr>
          <p:spPr bwMode="auto">
            <a:xfrm>
              <a:off x="5569" y="1026"/>
              <a:ext cx="273" cy="29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pic>
          <p:nvPicPr>
            <p:cNvPr id="7181" name="Picture 13" descr="lampadina"/>
            <p:cNvPicPr preferRelativeResize="0">
              <a:picLocks noChangeArrowheads="1" noCrop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578" y="1034"/>
              <a:ext cx="264" cy="264"/>
            </a:xfrm>
            <a:prstGeom prst="rect">
              <a:avLst/>
            </a:prstGeom>
            <a:noFill/>
          </p:spPr>
        </p:pic>
      </p:grpSp>
      <p:pic>
        <p:nvPicPr>
          <p:cNvPr id="7182" name="Picture 14" descr="industria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77524" y="1490698"/>
            <a:ext cx="468716" cy="466923"/>
          </a:xfrm>
          <a:prstGeom prst="rect">
            <a:avLst/>
          </a:prstGeom>
          <a:noFill/>
          <a:ln w="3175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5500474" y="6715051"/>
            <a:ext cx="218611" cy="143535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12167" tIns="56084" rIns="112167" bIns="56084" anchor="ctr"/>
          <a:lstStyle/>
          <a:p>
            <a:endParaRPr lang="it-IT"/>
          </a:p>
        </p:txBody>
      </p: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3256933" y="6715051"/>
            <a:ext cx="218611" cy="143535"/>
          </a:xfrm>
          <a:prstGeom prst="rect">
            <a:avLst/>
          </a:prstGeom>
          <a:solidFill>
            <a:schemeClr val="folHlink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112167" tIns="56084" rIns="112167" bIns="56084" anchor="ctr"/>
          <a:lstStyle/>
          <a:p>
            <a:endParaRPr lang="it-IT"/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>
            <a:off x="3573734" y="6637231"/>
            <a:ext cx="1626326" cy="30094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57575" tIns="57575" rIns="103635" bIns="57575">
            <a:spAutoFit/>
          </a:bodyPr>
          <a:lstStyle/>
          <a:p>
            <a:pPr>
              <a:spcBef>
                <a:spcPct val="40000"/>
              </a:spcBef>
              <a:buSzPct val="100000"/>
              <a:buFont typeface="Verdana" pitchFamily="34" charset="0"/>
              <a:buNone/>
            </a:pPr>
            <a:r>
              <a:rPr lang="it-IT" sz="1200" i="1" dirty="0">
                <a:ea typeface="ヒラギノ角ゴ Pro W3"/>
                <a:cs typeface="ヒラギノ角ゴ Pro W3"/>
              </a:rPr>
              <a:t>Fasi “tecnologiche”</a:t>
            </a:r>
          </a:p>
        </p:txBody>
      </p:sp>
      <p:sp>
        <p:nvSpPr>
          <p:cNvPr id="7186" name="Text Box 18"/>
          <p:cNvSpPr txBox="1">
            <a:spLocks noChangeArrowheads="1"/>
          </p:cNvSpPr>
          <p:nvPr/>
        </p:nvSpPr>
        <p:spPr bwMode="auto">
          <a:xfrm>
            <a:off x="5800601" y="6638962"/>
            <a:ext cx="1576633" cy="30094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57575" tIns="57575" rIns="103635" bIns="57575">
            <a:spAutoFit/>
          </a:bodyPr>
          <a:lstStyle/>
          <a:p>
            <a:pPr>
              <a:spcBef>
                <a:spcPct val="40000"/>
              </a:spcBef>
              <a:buSzPct val="100000"/>
              <a:buFont typeface="Verdana" pitchFamily="34" charset="0"/>
              <a:buNone/>
            </a:pPr>
            <a:r>
              <a:rPr lang="it-IT" sz="1200" i="1" dirty="0">
                <a:ea typeface="ヒラギノ角ゴ Pro W3"/>
                <a:cs typeface="ヒラギノ角ゴ Pro W3"/>
              </a:rPr>
              <a:t>Fasi “economiche”</a:t>
            </a:r>
          </a:p>
        </p:txBody>
      </p:sp>
      <p:sp>
        <p:nvSpPr>
          <p:cNvPr id="7187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filiera </a:t>
            </a:r>
            <a:r>
              <a:rPr lang="it-IT" dirty="0" smtClean="0"/>
              <a:t>industriale del settore elettrico</a:t>
            </a:r>
            <a:endParaRPr lang="it-IT" dirty="0"/>
          </a:p>
        </p:txBody>
      </p:sp>
      <p:graphicFrame>
        <p:nvGraphicFramePr>
          <p:cNvPr id="7188" name="Group 20"/>
          <p:cNvGraphicFramePr>
            <a:graphicFrameLocks noGrp="1"/>
          </p:cNvGraphicFramePr>
          <p:nvPr>
            <p:ph idx="4294967295"/>
          </p:nvPr>
        </p:nvGraphicFramePr>
        <p:xfrm>
          <a:off x="414992" y="2552515"/>
          <a:ext cx="9859721" cy="3230420"/>
        </p:xfrm>
        <a:graphic>
          <a:graphicData uri="http://schemas.openxmlformats.org/drawingml/2006/table">
            <a:tbl>
              <a:tblPr/>
              <a:tblGrid>
                <a:gridCol w="1884130"/>
                <a:gridCol w="2058276"/>
                <a:gridCol w="1976762"/>
                <a:gridCol w="1967498"/>
                <a:gridCol w="1973055"/>
              </a:tblGrid>
              <a:tr h="2281008">
                <a:tc>
                  <a:txBody>
                    <a:bodyPr/>
                    <a:lstStyle/>
                    <a:p>
                      <a:pPr marL="0" marR="0" lvl="0" indent="0" algn="l" defTabSz="1036638" rtl="0" eaLnBrk="0" fontAlgn="base" latinLnBrk="0" hangingPunct="0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 Unicode MS" pitchFamily="34" charset="-128"/>
                          <a:ea typeface="ヒラギノ角ゴ Pro W3"/>
                          <a:cs typeface="ヒラギノ角ゴ Pro W3"/>
                        </a:rPr>
                        <a:t>L’energia primaria è trasformato in energia elettrica e immessa nella rete nazionale</a:t>
                      </a:r>
                    </a:p>
                  </a:txBody>
                  <a:tcPr marL="101832" marR="101832" marT="47527" marB="47527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6638" rtl="0" eaLnBrk="0" fontAlgn="base" latinLnBrk="0" hangingPunct="0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 Unicode MS" pitchFamily="34" charset="-128"/>
                          <a:ea typeface="ヒラギノ角ゴ Pro W3"/>
                          <a:cs typeface="ヒラギノ角ゴ Pro W3"/>
                        </a:rPr>
                        <a:t>L’energia elettrica è venduta sul mercato all’ingrosso, tramite la borsa dell’energia o i contratti bilaterali</a:t>
                      </a:r>
                    </a:p>
                  </a:txBody>
                  <a:tcPr marL="101832" marR="101832" marT="47527" marB="47527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6638" rtl="0" eaLnBrk="0" fontAlgn="base" latinLnBrk="0" hangingPunct="0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 Unicode MS" pitchFamily="34" charset="-128"/>
                          <a:ea typeface="ヒラギノ角ゴ Pro W3"/>
                          <a:cs typeface="ヒラギノ角ゴ Pro W3"/>
                        </a:rPr>
                        <a:t>L’energia elettrica è trasmessa attraverso la rete nazionale dai punti di immissione fino alle cabine di riconsegna ai distributori locali</a:t>
                      </a:r>
                    </a:p>
                  </a:txBody>
                  <a:tcPr marL="101832" marR="101832" marT="47527" marB="47527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6638" rtl="0" eaLnBrk="0" fontAlgn="base" latinLnBrk="0" hangingPunct="0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969696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ea typeface="ヒラギノ角ゴ Pro W3"/>
                          <a:cs typeface="ヒラギノ角ゴ Pro W3"/>
                        </a:rPr>
                        <a:t>L’energia elettrica è trasformata da alta a media/bassa tensione e distribuita fisicamente ai clienti finali.</a:t>
                      </a:r>
                    </a:p>
                    <a:p>
                      <a:pPr marL="0" marR="0" lvl="0" indent="0" algn="l" defTabSz="1036638" rtl="0" eaLnBrk="0" fontAlgn="base" latinLnBrk="0" hangingPunct="0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969696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ea typeface="ヒラギノ角ゴ Pro W3"/>
                          <a:cs typeface="ヒラギノ角ゴ Pro W3"/>
                        </a:rPr>
                        <a:t>Il distributore locale è inoltre responsabile delle attività di misura dei consumi</a:t>
                      </a:r>
                    </a:p>
                  </a:txBody>
                  <a:tcPr marL="101832" marR="101832" marT="47527" marB="47527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6638" rtl="0" eaLnBrk="0" fontAlgn="base" latinLnBrk="0" hangingPunct="0">
                        <a:lnSpc>
                          <a:spcPct val="100000"/>
                        </a:lnSpc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rgbClr val="969696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 Unicode MS" pitchFamily="34" charset="-128"/>
                          <a:ea typeface="ヒラギノ角ゴ Pro W3"/>
                          <a:cs typeface="ヒラギノ角ゴ Pro W3"/>
                        </a:rPr>
                        <a:t>Attività commerciali legate alle attività di gestione delle relazioni con il cliente finale (CRM), raccolta dei pagamenti (fatturazione e gestione del credito), e gestione dei flussi logistici</a:t>
                      </a:r>
                    </a:p>
                  </a:txBody>
                  <a:tcPr marL="101832" marR="101832" marT="47527" marB="47527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</a:tr>
              <a:tr h="949412">
                <a:tc>
                  <a:txBody>
                    <a:bodyPr/>
                    <a:lstStyle/>
                    <a:p>
                      <a:pPr marL="93663" marR="0" lvl="0" indent="-93663" algn="l" defTabSz="1036638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 Unicode MS" pitchFamily="34" charset="-128"/>
                          <a:ea typeface="ヒラギノ角ゴ Pro W3"/>
                          <a:cs typeface="ヒラギノ角ゴ Pro W3"/>
                        </a:rPr>
                        <a:t>Impianti di generazione tradizionali e rinnovabili</a:t>
                      </a:r>
                    </a:p>
                  </a:txBody>
                  <a:tcPr marL="101832" marR="101832" marT="47527" marB="47527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3663" marR="0" lvl="0" indent="-93663" algn="l" defTabSz="1036638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 Unicode MS" pitchFamily="34" charset="-128"/>
                          <a:ea typeface="ヒラギノ角ゴ Pro W3"/>
                          <a:cs typeface="ヒラギノ角ゴ Pro W3"/>
                        </a:rPr>
                        <a:t>Contratti bilaterali</a:t>
                      </a:r>
                    </a:p>
                    <a:p>
                      <a:pPr marL="93663" marR="0" lvl="0" indent="-93663" algn="l" defTabSz="1036638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 Unicode MS" pitchFamily="34" charset="-128"/>
                          <a:ea typeface="ヒラギノ角ゴ Pro W3"/>
                          <a:cs typeface="ヒラギノ角ゴ Pro W3"/>
                        </a:rPr>
                        <a:t>Borsa dell’energia elettrica</a:t>
                      </a:r>
                    </a:p>
                  </a:txBody>
                  <a:tcPr marL="101832" marR="101832" marT="47527" marB="47527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6638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 Unicode MS" pitchFamily="34" charset="-128"/>
                          <a:ea typeface="ヒラギノ角ゴ Pro W3"/>
                          <a:cs typeface="ヒラギノ角ゴ Pro W3"/>
                        </a:rPr>
                        <a:t>Trasmissione</a:t>
                      </a:r>
                    </a:p>
                    <a:p>
                      <a:pPr marL="0" marR="0" lvl="0" indent="0" algn="l" defTabSz="1036638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 Unicode MS" pitchFamily="34" charset="-128"/>
                          <a:ea typeface="ヒラギノ角ゴ Pro W3"/>
                          <a:cs typeface="ヒラギノ角ゴ Pro W3"/>
                        </a:rPr>
                        <a:t>Dispacciamento</a:t>
                      </a:r>
                    </a:p>
                  </a:txBody>
                  <a:tcPr marL="101832" marR="101832" marT="47527" marB="47527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6638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ea typeface="ヒラギノ角ゴ Pro W3"/>
                          <a:cs typeface="ヒラギノ角ゴ Pro W3"/>
                        </a:rPr>
                        <a:t>Monopolio naturale</a:t>
                      </a:r>
                    </a:p>
                    <a:p>
                      <a:pPr marL="0" marR="0" lvl="0" indent="0" algn="l" defTabSz="1036638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Unicode MS" pitchFamily="34" charset="-128"/>
                          <a:ea typeface="ヒラギノ角ゴ Pro W3"/>
                          <a:cs typeface="ヒラギノ角ゴ Pro W3"/>
                        </a:rPr>
                        <a:t>Codice di rete</a:t>
                      </a:r>
                    </a:p>
                  </a:txBody>
                  <a:tcPr marL="101832" marR="101832" marT="47527" marB="47527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036638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Arial Unicode MS" pitchFamily="34" charset="-128"/>
                          <a:ea typeface="ヒラギノ角ゴ Pro W3"/>
                          <a:cs typeface="ヒラギノ角ゴ Pro W3"/>
                        </a:rPr>
                        <a:t>Liberalizzazione del mercato</a:t>
                      </a:r>
                    </a:p>
                  </a:txBody>
                  <a:tcPr marL="101832" marR="101832" marT="47527" marB="47527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FF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208" name="Rectangle 40"/>
          <p:cNvSpPr>
            <a:spLocks noChangeArrowheads="1"/>
          </p:cNvSpPr>
          <p:nvPr/>
        </p:nvSpPr>
        <p:spPr bwMode="auto">
          <a:xfrm rot="16200000">
            <a:off x="-838024" y="3549376"/>
            <a:ext cx="2191081" cy="263074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lIns="98919" tIns="49458" rIns="98919" bIns="49458" anchor="ctr"/>
          <a:lstStyle/>
          <a:p>
            <a:pPr algn="ctr" eaLnBrk="0" hangingPunct="0">
              <a:spcBef>
                <a:spcPct val="50000"/>
              </a:spcBef>
            </a:pPr>
            <a:r>
              <a:rPr lang="it-IT" sz="1200" b="1" dirty="0"/>
              <a:t>DESCRIZIONE</a:t>
            </a:r>
          </a:p>
        </p:txBody>
      </p:sp>
      <p:sp>
        <p:nvSpPr>
          <p:cNvPr id="7209" name="Rectangle 41"/>
          <p:cNvSpPr>
            <a:spLocks noChangeArrowheads="1"/>
          </p:cNvSpPr>
          <p:nvPr/>
        </p:nvSpPr>
        <p:spPr bwMode="auto">
          <a:xfrm rot="16200000">
            <a:off x="-187790" y="5164587"/>
            <a:ext cx="890613" cy="263074"/>
          </a:xfrm>
          <a:prstGeom prst="rect">
            <a:avLst/>
          </a:prstGeom>
          <a:solidFill>
            <a:srgbClr val="FFFFCC"/>
          </a:solidFill>
          <a:ln w="12700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lIns="98919" tIns="49458" rIns="98919" bIns="49458" anchor="ctr"/>
          <a:lstStyle/>
          <a:p>
            <a:pPr algn="ctr" eaLnBrk="0" hangingPunct="0">
              <a:spcBef>
                <a:spcPct val="50000"/>
              </a:spcBef>
            </a:pPr>
            <a:r>
              <a:rPr lang="it-IT" sz="1200" b="1" dirty="0"/>
              <a:t>FOCUS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egnaposto numero diapositiva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3358A-2CA7-4E47-ABE1-E59EFA19253D}" type="slidenum">
              <a:rPr lang="en-US"/>
              <a:pPr/>
              <a:t>3</a:t>
            </a:fld>
            <a:endParaRPr lang="en-US"/>
          </a:p>
        </p:txBody>
      </p:sp>
      <p:pic>
        <p:nvPicPr>
          <p:cNvPr id="730114" name="Picture 2" descr="Downloade7c72d96"/>
          <p:cNvPicPr>
            <a:picLocks noChangeAspect="1" noChangeArrowheads="1"/>
          </p:cNvPicPr>
          <p:nvPr/>
        </p:nvPicPr>
        <p:blipFill>
          <a:blip r:embed="rId3" cstate="print">
            <a:lum bright="60000"/>
          </a:blip>
          <a:srcRect/>
          <a:stretch>
            <a:fillRect/>
          </a:stretch>
        </p:blipFill>
        <p:spPr bwMode="auto">
          <a:xfrm>
            <a:off x="0" y="1588"/>
            <a:ext cx="10671175" cy="7515225"/>
          </a:xfrm>
          <a:prstGeom prst="rect">
            <a:avLst/>
          </a:prstGeom>
          <a:noFill/>
        </p:spPr>
      </p:pic>
      <p:sp>
        <p:nvSpPr>
          <p:cNvPr id="730115" name="Rectangle 3"/>
          <p:cNvSpPr>
            <a:spLocks noChangeArrowheads="1"/>
          </p:cNvSpPr>
          <p:nvPr/>
        </p:nvSpPr>
        <p:spPr bwMode="auto">
          <a:xfrm>
            <a:off x="0" y="1371600"/>
            <a:ext cx="10671175" cy="4014788"/>
          </a:xfrm>
          <a:prstGeom prst="rect">
            <a:avLst/>
          </a:prstGeom>
          <a:gradFill rotWithShape="1">
            <a:gsLst>
              <a:gs pos="0">
                <a:schemeClr val="bg1">
                  <a:alpha val="9000"/>
                </a:schemeClr>
              </a:gs>
              <a:gs pos="50000">
                <a:schemeClr val="bg1">
                  <a:gamma/>
                  <a:tint val="15686"/>
                  <a:invGamma/>
                </a:schemeClr>
              </a:gs>
              <a:gs pos="100000">
                <a:schemeClr val="bg1">
                  <a:alpha val="9000"/>
                </a:schemeClr>
              </a:gs>
            </a:gsLst>
            <a:lin ang="540000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57592" tIns="57592" rIns="103666" bIns="57592" anchor="ctr"/>
          <a:lstStyle/>
          <a:p>
            <a:endParaRPr lang="it-IT"/>
          </a:p>
        </p:txBody>
      </p:sp>
      <p:sp>
        <p:nvSpPr>
          <p:cNvPr id="730116" name="Text Box 4"/>
          <p:cNvSpPr txBox="1">
            <a:spLocks noChangeArrowheads="1"/>
          </p:cNvSpPr>
          <p:nvPr/>
        </p:nvSpPr>
        <p:spPr bwMode="auto">
          <a:xfrm>
            <a:off x="1160463" y="6167438"/>
            <a:ext cx="8064500" cy="9683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57525" tIns="57525" rIns="103546" bIns="57525">
            <a:spAutoFit/>
          </a:bodyPr>
          <a:lstStyle/>
          <a:p>
            <a:pPr algn="ctr" defTabSz="1036638">
              <a:spcBef>
                <a:spcPct val="50000"/>
              </a:spcBef>
            </a:pPr>
            <a:r>
              <a:rPr lang="it-IT" sz="1800" b="1">
                <a:solidFill>
                  <a:srgbClr val="FF7A00"/>
                </a:solidFill>
              </a:rPr>
              <a:t>Ruolo strategico della rete come fattore abilitante </a:t>
            </a:r>
            <a:br>
              <a:rPr lang="it-IT" sz="1800" b="1">
                <a:solidFill>
                  <a:srgbClr val="FF7A00"/>
                </a:solidFill>
              </a:rPr>
            </a:br>
            <a:r>
              <a:rPr lang="it-IT" sz="1800" b="1">
                <a:solidFill>
                  <a:srgbClr val="FF7A00"/>
                </a:solidFill>
              </a:rPr>
              <a:t>del nuovo scenario grazie alle </a:t>
            </a:r>
            <a:br>
              <a:rPr lang="it-IT" sz="1800" b="1">
                <a:solidFill>
                  <a:srgbClr val="FF7A00"/>
                </a:solidFill>
              </a:rPr>
            </a:br>
            <a:r>
              <a:rPr lang="it-IT" sz="2000" b="1">
                <a:solidFill>
                  <a:srgbClr val="FF7A00"/>
                </a:solidFill>
              </a:rPr>
              <a:t>Smart Grids</a:t>
            </a:r>
          </a:p>
        </p:txBody>
      </p:sp>
      <p:sp>
        <p:nvSpPr>
          <p:cNvPr id="730117" name="Rectangle 8"/>
          <p:cNvSpPr>
            <a:spLocks noChangeArrowheads="1"/>
          </p:cNvSpPr>
          <p:nvPr/>
        </p:nvSpPr>
        <p:spPr bwMode="auto">
          <a:xfrm>
            <a:off x="915988" y="2057400"/>
            <a:ext cx="3952875" cy="3795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717" tIns="50717" rIns="91296" bIns="50717"/>
          <a:lstStyle/>
          <a:p>
            <a:pPr marL="182563" indent="-182563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it-IT" sz="1400" b="1"/>
              <a:t>Obiettivi Copenhagen, EU 20-20-20</a:t>
            </a:r>
            <a:r>
              <a:rPr lang="it-IT" sz="1400"/>
              <a:t> e Terzo Pacchetto Energia</a:t>
            </a:r>
          </a:p>
          <a:p>
            <a:pPr marL="182563" indent="-182563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endParaRPr lang="it-IT" sz="1400"/>
          </a:p>
          <a:p>
            <a:pPr marL="182563" indent="-182563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it-IT" sz="1400"/>
              <a:t>Andamento della </a:t>
            </a:r>
            <a:r>
              <a:rPr lang="it-IT" sz="1400" b="1"/>
              <a:t>domanda elettrica</a:t>
            </a:r>
            <a:r>
              <a:rPr lang="it-IT" sz="1400"/>
              <a:t>  </a:t>
            </a:r>
          </a:p>
          <a:p>
            <a:pPr marL="182563" indent="-182563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it-IT" sz="1400" b="1"/>
              <a:t>Efficienza energetica</a:t>
            </a:r>
          </a:p>
          <a:p>
            <a:pPr marL="182563" indent="-182563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endParaRPr lang="it-IT" sz="1400" b="1"/>
          </a:p>
          <a:p>
            <a:pPr marL="182563" indent="-182563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endParaRPr lang="it-IT" sz="1400"/>
          </a:p>
          <a:p>
            <a:pPr marL="182563" indent="-182563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it-IT" sz="1400"/>
              <a:t>Incremento di </a:t>
            </a:r>
            <a:r>
              <a:rPr lang="it-IT" sz="1400" b="1"/>
              <a:t>produzione da fonti</a:t>
            </a:r>
          </a:p>
          <a:p>
            <a:pPr marL="182563" indent="-182563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</a:pPr>
            <a:r>
              <a:rPr lang="it-IT" sz="1400" b="1"/>
              <a:t>   rinnovabili</a:t>
            </a:r>
          </a:p>
          <a:p>
            <a:pPr marL="182563" indent="-182563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endParaRPr lang="it-IT" sz="1400" b="1"/>
          </a:p>
          <a:p>
            <a:pPr marL="182563" indent="-182563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endParaRPr lang="it-IT" sz="1400" b="1"/>
          </a:p>
          <a:p>
            <a:pPr marL="182563" indent="-182563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it-IT" sz="1400" b="1"/>
              <a:t>Liberalizzazione del mercato</a:t>
            </a:r>
          </a:p>
          <a:p>
            <a:pPr marL="182563" indent="-182563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endParaRPr lang="it-IT" sz="1400" b="1"/>
          </a:p>
          <a:p>
            <a:pPr marL="182563" indent="-182563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it-IT" sz="1400" b="1"/>
              <a:t>Rinnovo</a:t>
            </a:r>
            <a:r>
              <a:rPr lang="it-IT" sz="1400"/>
              <a:t> delle infrastrutture elettriche</a:t>
            </a:r>
          </a:p>
          <a:p>
            <a:pPr marL="182563" indent="-182563">
              <a:spcBef>
                <a:spcPct val="20000"/>
              </a:spcBef>
              <a:buFont typeface="Times" pitchFamily="18" charset="0"/>
              <a:buChar char="•"/>
            </a:pPr>
            <a:endParaRPr lang="it-IT" sz="1400"/>
          </a:p>
        </p:txBody>
      </p:sp>
      <p:sp>
        <p:nvSpPr>
          <p:cNvPr id="730118" name="Rectangle 45"/>
          <p:cNvSpPr>
            <a:spLocks noChangeArrowheads="1"/>
          </p:cNvSpPr>
          <p:nvPr/>
        </p:nvSpPr>
        <p:spPr bwMode="auto">
          <a:xfrm>
            <a:off x="5286375" y="2065338"/>
            <a:ext cx="4537075" cy="23764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717" tIns="50717" rIns="91296" bIns="50717"/>
          <a:lstStyle/>
          <a:p>
            <a:pPr marL="176213" indent="-176213">
              <a:lnSpc>
                <a:spcPct val="110000"/>
              </a:lnSpc>
              <a:spcBef>
                <a:spcPct val="3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it-IT" sz="1400" b="1"/>
              <a:t>Qualità e sicurezza del servizio</a:t>
            </a:r>
            <a:r>
              <a:rPr lang="it-IT" sz="1400"/>
              <a:t> elettrico</a:t>
            </a:r>
          </a:p>
          <a:p>
            <a:pPr marL="176213" indent="-176213">
              <a:lnSpc>
                <a:spcPct val="110000"/>
              </a:lnSpc>
              <a:spcBef>
                <a:spcPct val="30000"/>
              </a:spcBef>
              <a:buClr>
                <a:schemeClr val="folHlink"/>
              </a:buClr>
              <a:buFont typeface="Wingdings" pitchFamily="2" charset="2"/>
              <a:buChar char="§"/>
            </a:pPr>
            <a:endParaRPr lang="it-IT" sz="1400" b="1"/>
          </a:p>
          <a:p>
            <a:pPr marL="176213" indent="-176213">
              <a:lnSpc>
                <a:spcPct val="110000"/>
              </a:lnSpc>
              <a:spcBef>
                <a:spcPct val="3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it-IT" sz="1400" b="1"/>
              <a:t>Gestione dei flussi di energia</a:t>
            </a:r>
            <a:r>
              <a:rPr lang="it-IT" sz="1400"/>
              <a:t> e integrazione delle</a:t>
            </a:r>
            <a:r>
              <a:rPr lang="it-IT" sz="1400" b="1"/>
              <a:t> fonti rinnovabili</a:t>
            </a:r>
          </a:p>
          <a:p>
            <a:pPr marL="176213" indent="-176213">
              <a:lnSpc>
                <a:spcPct val="110000"/>
              </a:lnSpc>
              <a:spcBef>
                <a:spcPct val="3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it-IT" sz="1400"/>
              <a:t>Abilitare la </a:t>
            </a:r>
            <a:r>
              <a:rPr lang="it-IT" sz="1400" b="1"/>
              <a:t>partecipazione attiva</a:t>
            </a:r>
            <a:r>
              <a:rPr lang="it-IT" sz="1400"/>
              <a:t> dei clienti</a:t>
            </a:r>
          </a:p>
          <a:p>
            <a:pPr marL="176213" indent="-176213">
              <a:lnSpc>
                <a:spcPct val="110000"/>
              </a:lnSpc>
              <a:spcBef>
                <a:spcPct val="3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it-IT" sz="1400" b="1"/>
              <a:t>Efficienza energetica</a:t>
            </a:r>
          </a:p>
          <a:p>
            <a:pPr marL="176213" indent="-176213">
              <a:lnSpc>
                <a:spcPct val="110000"/>
              </a:lnSpc>
              <a:spcBef>
                <a:spcPct val="3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it-IT" sz="1400"/>
              <a:t>Abilitare nuove tecnologie (ad es. </a:t>
            </a:r>
            <a:r>
              <a:rPr lang="it-IT" sz="1400" b="1"/>
              <a:t>Mobilità elettrica</a:t>
            </a:r>
            <a:r>
              <a:rPr lang="it-IT" sz="1400"/>
              <a:t>)</a:t>
            </a:r>
          </a:p>
          <a:p>
            <a:pPr marL="176213" indent="-176213">
              <a:lnSpc>
                <a:spcPct val="110000"/>
              </a:lnSpc>
              <a:spcBef>
                <a:spcPct val="3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it-IT" sz="1400"/>
              <a:t>Formazione nuove professionalità</a:t>
            </a:r>
            <a:endParaRPr lang="it-IT" sz="800"/>
          </a:p>
          <a:p>
            <a:pPr marL="176213" indent="-176213">
              <a:lnSpc>
                <a:spcPct val="110000"/>
              </a:lnSpc>
              <a:spcBef>
                <a:spcPct val="30000"/>
              </a:spcBef>
              <a:buClr>
                <a:schemeClr val="folHlink"/>
              </a:buClr>
              <a:buFont typeface="Wingdings" pitchFamily="2" charset="2"/>
              <a:buChar char="§"/>
            </a:pPr>
            <a:endParaRPr lang="it-IT" sz="900" b="1"/>
          </a:p>
          <a:p>
            <a:pPr marL="176213" indent="-176213">
              <a:lnSpc>
                <a:spcPct val="110000"/>
              </a:lnSpc>
              <a:spcBef>
                <a:spcPct val="30000"/>
              </a:spcBef>
              <a:buClr>
                <a:schemeClr val="folHlink"/>
              </a:buClr>
              <a:buFont typeface="Wingdings" pitchFamily="2" charset="2"/>
              <a:buChar char="§"/>
            </a:pPr>
            <a:r>
              <a:rPr lang="it-IT" sz="1400" b="1"/>
              <a:t>Infrastruttura elettrica flessibile</a:t>
            </a:r>
            <a:r>
              <a:rPr lang="it-IT" sz="1400"/>
              <a:t> agli scenari futuri</a:t>
            </a:r>
          </a:p>
          <a:p>
            <a:pPr marL="176213" indent="-176213">
              <a:lnSpc>
                <a:spcPct val="110000"/>
              </a:lnSpc>
              <a:spcBef>
                <a:spcPct val="30000"/>
              </a:spcBef>
              <a:buClr>
                <a:schemeClr val="folHlink"/>
              </a:buClr>
              <a:buFont typeface="Wingdings" pitchFamily="2" charset="2"/>
              <a:buChar char="§"/>
            </a:pPr>
            <a:endParaRPr lang="it-IT" sz="1400"/>
          </a:p>
          <a:p>
            <a:pPr marL="176213" indent="-176213">
              <a:lnSpc>
                <a:spcPct val="110000"/>
              </a:lnSpc>
              <a:spcBef>
                <a:spcPct val="30000"/>
              </a:spcBef>
              <a:buClr>
                <a:schemeClr val="folHlink"/>
              </a:buClr>
              <a:buFont typeface="Wingdings" pitchFamily="2" charset="2"/>
              <a:buNone/>
            </a:pPr>
            <a:endParaRPr lang="it-IT" sz="1400"/>
          </a:p>
        </p:txBody>
      </p:sp>
      <p:sp>
        <p:nvSpPr>
          <p:cNvPr id="730119" name="Rectangle 7"/>
          <p:cNvSpPr>
            <a:spLocks/>
          </p:cNvSpPr>
          <p:nvPr/>
        </p:nvSpPr>
        <p:spPr bwMode="auto">
          <a:xfrm>
            <a:off x="177800" y="166688"/>
            <a:ext cx="1422400" cy="1327150"/>
          </a:xfrm>
          <a:prstGeom prst="rect">
            <a:avLst/>
          </a:prstGeom>
          <a:solidFill>
            <a:srgbClr val="FF96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730120" name="Rectangle 8"/>
          <p:cNvSpPr>
            <a:spLocks/>
          </p:cNvSpPr>
          <p:nvPr/>
        </p:nvSpPr>
        <p:spPr bwMode="auto">
          <a:xfrm>
            <a:off x="9426575" y="6308725"/>
            <a:ext cx="1081088" cy="1009650"/>
          </a:xfrm>
          <a:prstGeom prst="rect">
            <a:avLst/>
          </a:prstGeom>
          <a:solidFill>
            <a:srgbClr val="759EE3">
              <a:alpha val="80000"/>
            </a:srgbClr>
          </a:solidFill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pic>
        <p:nvPicPr>
          <p:cNvPr id="730121" name="Picture 9" descr="logo"/>
          <p:cNvPicPr>
            <a:picLocks noChangeAspect="1" noChangeArrowheads="1"/>
          </p:cNvPicPr>
          <p:nvPr/>
        </p:nvPicPr>
        <p:blipFill>
          <a:blip r:embed="rId4" cstate="print"/>
          <a:srcRect t="22025" b="20833"/>
          <a:stretch>
            <a:fillRect/>
          </a:stretch>
        </p:blipFill>
        <p:spPr bwMode="auto">
          <a:xfrm>
            <a:off x="9444038" y="6500813"/>
            <a:ext cx="1082675" cy="577850"/>
          </a:xfrm>
          <a:prstGeom prst="rect">
            <a:avLst/>
          </a:prstGeom>
          <a:noFill/>
        </p:spPr>
      </p:pic>
      <p:sp>
        <p:nvSpPr>
          <p:cNvPr id="730122" name="Rectangle 10"/>
          <p:cNvSpPr>
            <a:spLocks noChangeArrowheads="1"/>
          </p:cNvSpPr>
          <p:nvPr/>
        </p:nvSpPr>
        <p:spPr bwMode="auto">
          <a:xfrm>
            <a:off x="930275" y="198438"/>
            <a:ext cx="9648825" cy="1068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57347" tIns="57347" rIns="103213" bIns="57347" anchor="b"/>
          <a:lstStyle/>
          <a:p>
            <a:pPr marL="44450" defTabSz="1036638">
              <a:spcBef>
                <a:spcPct val="0"/>
              </a:spcBef>
              <a:buSzTx/>
              <a:buFontTx/>
              <a:buNone/>
            </a:pPr>
            <a:r>
              <a:rPr lang="it-IT" b="1" dirty="0">
                <a:solidFill>
                  <a:srgbClr val="000099"/>
                </a:solidFill>
                <a:ea typeface="ヒラギノ角ゴ Pro W6" pitchFamily="1" charset="-128"/>
              </a:rPr>
              <a:t>Innovazione per le </a:t>
            </a:r>
            <a:r>
              <a:rPr lang="it-IT" b="1" dirty="0" smtClean="0">
                <a:solidFill>
                  <a:srgbClr val="000099"/>
                </a:solidFill>
                <a:ea typeface="ヒラギノ角ゴ Pro W6" pitchFamily="1" charset="-128"/>
              </a:rPr>
              <a:t>Reti Elettriche </a:t>
            </a:r>
            <a:r>
              <a:rPr lang="it-IT" b="1" dirty="0">
                <a:solidFill>
                  <a:srgbClr val="000099"/>
                </a:solidFill>
                <a:ea typeface="ヒラギノ角ゴ Pro W6" pitchFamily="1" charset="-128"/>
              </a:rPr>
              <a:t/>
            </a:r>
            <a:br>
              <a:rPr lang="it-IT" b="1" dirty="0">
                <a:solidFill>
                  <a:srgbClr val="000099"/>
                </a:solidFill>
                <a:ea typeface="ヒラギノ角ゴ Pro W6" pitchFamily="1" charset="-128"/>
              </a:rPr>
            </a:br>
            <a:r>
              <a:rPr lang="it-IT" sz="1800" b="1" dirty="0">
                <a:solidFill>
                  <a:schemeClr val="accent1"/>
                </a:solidFill>
                <a:ea typeface="ヒラギノ角ゴ Pro W6" pitchFamily="1" charset="-128"/>
              </a:rPr>
              <a:t>Obiettivi e driver strategici</a:t>
            </a:r>
          </a:p>
        </p:txBody>
      </p:sp>
      <p:sp>
        <p:nvSpPr>
          <p:cNvPr id="730123" name="Text Box 11"/>
          <p:cNvSpPr txBox="1">
            <a:spLocks noChangeArrowheads="1"/>
          </p:cNvSpPr>
          <p:nvPr/>
        </p:nvSpPr>
        <p:spPr bwMode="auto">
          <a:xfrm>
            <a:off x="5486400" y="1527175"/>
            <a:ext cx="3822700" cy="38576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>
            <a:prstShdw prst="shdw17" dist="17961" dir="2700000">
              <a:srgbClr val="FFFF99">
                <a:gamma/>
                <a:shade val="60000"/>
                <a:invGamma/>
              </a:srgbClr>
            </a:prstShdw>
          </a:effectLst>
        </p:spPr>
        <p:txBody>
          <a:bodyPr lIns="80475" tIns="40240" rIns="80475" bIns="40240">
            <a:spAutoFit/>
          </a:bodyPr>
          <a:lstStyle/>
          <a:p>
            <a:pPr defTabSz="806450" eaLnBrk="0" hangingPunct="0">
              <a:lnSpc>
                <a:spcPct val="125000"/>
              </a:lnSpc>
              <a:spcBef>
                <a:spcPct val="0"/>
              </a:spcBef>
              <a:buSzTx/>
              <a:buFontTx/>
              <a:buNone/>
              <a:tabLst>
                <a:tab pos="2692400" algn="r"/>
              </a:tabLst>
            </a:pPr>
            <a:r>
              <a:rPr lang="it-IT" sz="1600" b="1">
                <a:solidFill>
                  <a:schemeClr val="bg2"/>
                </a:solidFill>
              </a:rPr>
              <a:t>Driver per i distributori</a:t>
            </a:r>
          </a:p>
        </p:txBody>
      </p:sp>
      <p:sp>
        <p:nvSpPr>
          <p:cNvPr id="730124" name="Text Box 12"/>
          <p:cNvSpPr txBox="1">
            <a:spLocks noChangeArrowheads="1"/>
          </p:cNvSpPr>
          <p:nvPr/>
        </p:nvSpPr>
        <p:spPr bwMode="auto">
          <a:xfrm>
            <a:off x="844550" y="1530350"/>
            <a:ext cx="3822700" cy="385763"/>
          </a:xfrm>
          <a:prstGeom prst="rect">
            <a:avLst/>
          </a:prstGeom>
          <a:noFill/>
          <a:ln w="38100" algn="ctr">
            <a:noFill/>
            <a:miter lim="800000"/>
            <a:headEnd/>
            <a:tailEnd/>
          </a:ln>
          <a:effectLst>
            <a:prstShdw prst="shdw17" dist="17961" dir="2700000">
              <a:srgbClr val="FFFF99">
                <a:gamma/>
                <a:shade val="60000"/>
                <a:invGamma/>
              </a:srgbClr>
            </a:prstShdw>
          </a:effectLst>
        </p:spPr>
        <p:txBody>
          <a:bodyPr lIns="80475" tIns="40240" rIns="80475" bIns="40240">
            <a:spAutoFit/>
          </a:bodyPr>
          <a:lstStyle/>
          <a:p>
            <a:pPr defTabSz="806450" eaLnBrk="0" hangingPunct="0">
              <a:lnSpc>
                <a:spcPct val="125000"/>
              </a:lnSpc>
              <a:spcBef>
                <a:spcPct val="0"/>
              </a:spcBef>
              <a:buSzTx/>
              <a:buFontTx/>
              <a:buNone/>
              <a:tabLst>
                <a:tab pos="2692400" algn="r"/>
              </a:tabLst>
            </a:pPr>
            <a:r>
              <a:rPr lang="it-IT" sz="1600" b="1">
                <a:solidFill>
                  <a:schemeClr val="bg2"/>
                </a:solidFill>
              </a:rPr>
              <a:t>Driver Esterni</a:t>
            </a:r>
          </a:p>
        </p:txBody>
      </p:sp>
      <p:sp>
        <p:nvSpPr>
          <p:cNvPr id="730125" name="Line 13"/>
          <p:cNvSpPr>
            <a:spLocks noChangeShapeType="1"/>
          </p:cNvSpPr>
          <p:nvPr/>
        </p:nvSpPr>
        <p:spPr bwMode="auto">
          <a:xfrm>
            <a:off x="5519738" y="1935163"/>
            <a:ext cx="4251325" cy="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/>
            <a:tailEnd/>
          </a:ln>
          <a:effectLst/>
        </p:spPr>
        <p:txBody>
          <a:bodyPr lIns="57592" tIns="57592" rIns="103666" bIns="57592"/>
          <a:lstStyle/>
          <a:p>
            <a:endParaRPr lang="it-IT"/>
          </a:p>
        </p:txBody>
      </p:sp>
      <p:sp>
        <p:nvSpPr>
          <p:cNvPr id="730126" name="Line 14"/>
          <p:cNvSpPr>
            <a:spLocks noChangeShapeType="1"/>
          </p:cNvSpPr>
          <p:nvPr/>
        </p:nvSpPr>
        <p:spPr bwMode="auto">
          <a:xfrm>
            <a:off x="869950" y="1947863"/>
            <a:ext cx="4178300" cy="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/>
            <a:tailEnd/>
          </a:ln>
          <a:effectLst/>
        </p:spPr>
        <p:txBody>
          <a:bodyPr lIns="57592" tIns="57592" rIns="103666" bIns="57592"/>
          <a:lstStyle/>
          <a:p>
            <a:endParaRPr lang="it-IT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B94E9C-C46C-48C6-BCE5-F8810AF882BC}" type="slidenum">
              <a:rPr lang="en-US"/>
              <a:pPr/>
              <a:t>4</a:t>
            </a:fld>
            <a:endParaRPr lang="en-US"/>
          </a:p>
        </p:txBody>
      </p:sp>
      <p:pic>
        <p:nvPicPr>
          <p:cNvPr id="25618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2151063"/>
            <a:ext cx="4802188" cy="3495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736259" name="Picture 3" descr="accumulo CA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2663" y="1430338"/>
            <a:ext cx="830262" cy="1081087"/>
          </a:xfrm>
          <a:prstGeom prst="rect">
            <a:avLst/>
          </a:prstGeom>
          <a:noFill/>
        </p:spPr>
      </p:pic>
      <p:sp>
        <p:nvSpPr>
          <p:cNvPr id="736260" name="Text Box 4"/>
          <p:cNvSpPr txBox="1">
            <a:spLocks noChangeArrowheads="1"/>
          </p:cNvSpPr>
          <p:nvPr/>
        </p:nvSpPr>
        <p:spPr bwMode="auto">
          <a:xfrm>
            <a:off x="927100" y="-55563"/>
            <a:ext cx="9720263" cy="1193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3443" tIns="46724" rIns="93443" bIns="46724">
            <a:spAutoFit/>
          </a:bodyPr>
          <a:lstStyle/>
          <a:p>
            <a:pPr defTabSz="938213" eaLnBrk="0" hangingPunct="0">
              <a:spcBef>
                <a:spcPct val="10000"/>
              </a:spcBef>
              <a:buSzTx/>
              <a:buFontTx/>
              <a:buNone/>
            </a:pPr>
            <a:endParaRPr lang="en-GB" b="1">
              <a:solidFill>
                <a:srgbClr val="000099"/>
              </a:solidFill>
            </a:endParaRPr>
          </a:p>
          <a:p>
            <a:pPr defTabSz="938213" eaLnBrk="0" hangingPunct="0">
              <a:spcBef>
                <a:spcPct val="10000"/>
              </a:spcBef>
              <a:buSzTx/>
              <a:buFontTx/>
              <a:buNone/>
            </a:pPr>
            <a:r>
              <a:rPr lang="en-GB" b="1">
                <a:solidFill>
                  <a:srgbClr val="000099"/>
                </a:solidFill>
              </a:rPr>
              <a:t>Smart Grids</a:t>
            </a:r>
          </a:p>
          <a:p>
            <a:pPr defTabSz="938213" eaLnBrk="0" hangingPunct="0">
              <a:spcBef>
                <a:spcPct val="10000"/>
              </a:spcBef>
              <a:buSzTx/>
              <a:buFontTx/>
              <a:buNone/>
            </a:pPr>
            <a:r>
              <a:rPr lang="en-GB" sz="2000" b="1">
                <a:solidFill>
                  <a:schemeClr val="accent1"/>
                </a:solidFill>
              </a:rPr>
              <a:t>La visione e i benefici</a:t>
            </a:r>
          </a:p>
        </p:txBody>
      </p:sp>
      <p:sp>
        <p:nvSpPr>
          <p:cNvPr id="25606" name="Text Box 7"/>
          <p:cNvSpPr txBox="1">
            <a:spLocks noChangeArrowheads="1"/>
          </p:cNvSpPr>
          <p:nvPr/>
        </p:nvSpPr>
        <p:spPr bwMode="auto">
          <a:xfrm>
            <a:off x="569913" y="5894388"/>
            <a:ext cx="2809875" cy="430212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lIns="91282" tIns="45642" rIns="91282" bIns="45642"/>
          <a:lstStyle/>
          <a:p>
            <a:pPr algn="ctr" defTabSz="762000" eaLnBrk="0" hangingPunct="0">
              <a:lnSpc>
                <a:spcPct val="80000"/>
              </a:lnSpc>
              <a:spcBef>
                <a:spcPct val="0"/>
              </a:spcBef>
              <a:buSzTx/>
              <a:buFontTx/>
              <a:buNone/>
            </a:pPr>
            <a:r>
              <a:rPr lang="en-GB" sz="1200" b="1">
                <a:sym typeface="Verdana" pitchFamily="34" charset="0"/>
              </a:rPr>
              <a:t>Central and distributed </a:t>
            </a:r>
            <a:br>
              <a:rPr lang="en-GB" sz="1200" b="1">
                <a:sym typeface="Verdana" pitchFamily="34" charset="0"/>
              </a:rPr>
            </a:br>
            <a:r>
              <a:rPr lang="en-GB" sz="1200" b="1">
                <a:sym typeface="Verdana" pitchFamily="34" charset="0"/>
              </a:rPr>
              <a:t>resources integration</a:t>
            </a:r>
          </a:p>
          <a:p>
            <a:pPr algn="ctr" defTabSz="762000" eaLnBrk="0" hangingPunct="0">
              <a:lnSpc>
                <a:spcPct val="80000"/>
              </a:lnSpc>
              <a:spcBef>
                <a:spcPct val="0"/>
              </a:spcBef>
              <a:buSzTx/>
              <a:buFontTx/>
              <a:buNone/>
            </a:pPr>
            <a:r>
              <a:rPr lang="en-GB" sz="1200" b="1">
                <a:sym typeface="Verdana" pitchFamily="34" charset="0"/>
              </a:rPr>
              <a:t> </a:t>
            </a:r>
          </a:p>
        </p:txBody>
      </p:sp>
      <p:sp>
        <p:nvSpPr>
          <p:cNvPr id="25607" name="Text Box 8"/>
          <p:cNvSpPr txBox="1">
            <a:spLocks noChangeArrowheads="1"/>
          </p:cNvSpPr>
          <p:nvPr/>
        </p:nvSpPr>
        <p:spPr bwMode="auto">
          <a:xfrm>
            <a:off x="6488113" y="6323013"/>
            <a:ext cx="2593975" cy="574675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lIns="91282" tIns="45642" rIns="91282" bIns="45642"/>
          <a:lstStyle/>
          <a:p>
            <a:pPr algn="ctr" defTabSz="762000" eaLnBrk="0" hangingPunct="0">
              <a:lnSpc>
                <a:spcPct val="80000"/>
              </a:lnSpc>
              <a:spcBef>
                <a:spcPct val="0"/>
              </a:spcBef>
              <a:buSzTx/>
              <a:buFontTx/>
              <a:buNone/>
            </a:pPr>
            <a:r>
              <a:rPr lang="en-GB" sz="1200" b="1">
                <a:sym typeface="Verdana" pitchFamily="34" charset="0"/>
              </a:rPr>
              <a:t>Smart equipments and power electronics  </a:t>
            </a:r>
          </a:p>
        </p:txBody>
      </p:sp>
      <p:sp>
        <p:nvSpPr>
          <p:cNvPr id="25609" name="Text Box 11"/>
          <p:cNvSpPr txBox="1">
            <a:spLocks noChangeArrowheads="1"/>
          </p:cNvSpPr>
          <p:nvPr/>
        </p:nvSpPr>
        <p:spPr bwMode="auto">
          <a:xfrm>
            <a:off x="8121650" y="4657725"/>
            <a:ext cx="2163763" cy="6096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1279" tIns="45639" rIns="91279" bIns="45639">
            <a:spAutoFit/>
          </a:bodyPr>
          <a:lstStyle/>
          <a:p>
            <a:pPr algn="ctr" defTabSz="762000" eaLnBrk="0" hangingPunct="0">
              <a:spcBef>
                <a:spcPct val="0"/>
              </a:spcBef>
              <a:buSzTx/>
              <a:buFontTx/>
              <a:buNone/>
            </a:pPr>
            <a:r>
              <a:rPr lang="en-GB" sz="1200" b="1">
                <a:solidFill>
                  <a:schemeClr val="folHlink"/>
                </a:solidFill>
                <a:sym typeface="Verdana" pitchFamily="34" charset="0"/>
              </a:rPr>
              <a:t>Central and distributed</a:t>
            </a:r>
          </a:p>
          <a:p>
            <a:pPr algn="ctr" defTabSz="762000" eaLnBrk="0" hangingPunct="0">
              <a:spcBef>
                <a:spcPct val="0"/>
              </a:spcBef>
              <a:buSzTx/>
              <a:buFontTx/>
              <a:buNone/>
            </a:pPr>
            <a:r>
              <a:rPr lang="en-GB" sz="1200" b="1">
                <a:solidFill>
                  <a:schemeClr val="folHlink"/>
                </a:solidFill>
                <a:sym typeface="Verdana" pitchFamily="34" charset="0"/>
              </a:rPr>
              <a:t>Intelligence</a:t>
            </a:r>
          </a:p>
          <a:p>
            <a:pPr algn="ctr" defTabSz="762000" eaLnBrk="0" hangingPunct="0">
              <a:spcBef>
                <a:spcPct val="0"/>
              </a:spcBef>
              <a:buSzTx/>
              <a:buFontTx/>
              <a:buNone/>
            </a:pPr>
            <a:endParaRPr lang="en-GB" sz="1000" b="1">
              <a:solidFill>
                <a:schemeClr val="folHlink"/>
              </a:solidFill>
              <a:sym typeface="Verdana" pitchFamily="34" charset="0"/>
            </a:endParaRPr>
          </a:p>
        </p:txBody>
      </p:sp>
      <p:sp>
        <p:nvSpPr>
          <p:cNvPr id="25610" name="Text Box 12"/>
          <p:cNvSpPr txBox="1">
            <a:spLocks noChangeArrowheads="1"/>
          </p:cNvSpPr>
          <p:nvPr/>
        </p:nvSpPr>
        <p:spPr bwMode="auto">
          <a:xfrm>
            <a:off x="222250" y="3870325"/>
            <a:ext cx="2225675" cy="574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1282" tIns="45642" rIns="91282" bIns="45642"/>
          <a:lstStyle/>
          <a:p>
            <a:pPr algn="ctr" defTabSz="762000" eaLnBrk="0" hangingPunct="0">
              <a:lnSpc>
                <a:spcPct val="80000"/>
              </a:lnSpc>
              <a:spcBef>
                <a:spcPct val="0"/>
              </a:spcBef>
              <a:buSzTx/>
              <a:buFontTx/>
              <a:buNone/>
            </a:pPr>
            <a:r>
              <a:rPr lang="en-GB" sz="1200" b="1">
                <a:solidFill>
                  <a:srgbClr val="FF7A00"/>
                </a:solidFill>
                <a:sym typeface="Verdana" pitchFamily="34" charset="0"/>
              </a:rPr>
              <a:t>Electric Vehicle</a:t>
            </a:r>
          </a:p>
        </p:txBody>
      </p:sp>
      <p:sp>
        <p:nvSpPr>
          <p:cNvPr id="25611" name="Text Box 13"/>
          <p:cNvSpPr txBox="1">
            <a:spLocks noChangeArrowheads="1"/>
          </p:cNvSpPr>
          <p:nvPr/>
        </p:nvSpPr>
        <p:spPr bwMode="auto">
          <a:xfrm>
            <a:off x="6562725" y="3276600"/>
            <a:ext cx="2373313" cy="604838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 lIns="91282" tIns="45642" rIns="91282" bIns="45642"/>
          <a:lstStyle/>
          <a:p>
            <a:pPr algn="ctr" defTabSz="762000" eaLnBrk="0" hangingPunct="0">
              <a:lnSpc>
                <a:spcPct val="80000"/>
              </a:lnSpc>
              <a:spcBef>
                <a:spcPct val="0"/>
              </a:spcBef>
              <a:buSzTx/>
              <a:buFontTx/>
              <a:buNone/>
            </a:pPr>
            <a:r>
              <a:rPr lang="en-GB" sz="1200" b="1">
                <a:solidFill>
                  <a:srgbClr val="FF7A00"/>
                </a:solidFill>
                <a:sym typeface="Verdana" pitchFamily="34" charset="0"/>
              </a:rPr>
              <a:t>End user real time</a:t>
            </a:r>
          </a:p>
          <a:p>
            <a:pPr algn="ctr" defTabSz="762000" eaLnBrk="0" hangingPunct="0">
              <a:lnSpc>
                <a:spcPct val="80000"/>
              </a:lnSpc>
              <a:spcBef>
                <a:spcPct val="0"/>
              </a:spcBef>
              <a:buSzTx/>
              <a:buFontTx/>
              <a:buNone/>
            </a:pPr>
            <a:r>
              <a:rPr lang="en-GB" sz="1200" b="1">
                <a:solidFill>
                  <a:srgbClr val="FF7A00"/>
                </a:solidFill>
                <a:sym typeface="Verdana" pitchFamily="34" charset="0"/>
              </a:rPr>
              <a:t>information and participation</a:t>
            </a:r>
          </a:p>
        </p:txBody>
      </p:sp>
      <p:sp>
        <p:nvSpPr>
          <p:cNvPr id="25613" name="Text Box 15"/>
          <p:cNvSpPr txBox="1">
            <a:spLocks noChangeArrowheads="1"/>
          </p:cNvSpPr>
          <p:nvPr/>
        </p:nvSpPr>
        <p:spPr bwMode="auto">
          <a:xfrm>
            <a:off x="1446213" y="2016125"/>
            <a:ext cx="2376487" cy="63976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1279" tIns="45639" rIns="91279" bIns="45639">
            <a:spAutoFit/>
          </a:bodyPr>
          <a:lstStyle/>
          <a:p>
            <a:pPr algn="ctr" defTabSz="762000" eaLnBrk="0" hangingPunct="0">
              <a:spcBef>
                <a:spcPct val="0"/>
              </a:spcBef>
              <a:buSzTx/>
              <a:buFontTx/>
              <a:buNone/>
            </a:pPr>
            <a:r>
              <a:rPr lang="en-GB" sz="1200" b="1">
                <a:sym typeface="Verdana" pitchFamily="34" charset="0"/>
              </a:rPr>
              <a:t>Multi-directional ‘flows’ management</a:t>
            </a:r>
          </a:p>
          <a:p>
            <a:pPr algn="ctr" defTabSz="762000" eaLnBrk="0" hangingPunct="0">
              <a:spcBef>
                <a:spcPct val="0"/>
              </a:spcBef>
              <a:buSzTx/>
              <a:buFontTx/>
              <a:buNone/>
            </a:pPr>
            <a:endParaRPr lang="en-GB" sz="1200" b="1">
              <a:sym typeface="Verdana" pitchFamily="34" charset="0"/>
            </a:endParaRPr>
          </a:p>
        </p:txBody>
      </p:sp>
      <p:sp>
        <p:nvSpPr>
          <p:cNvPr id="25614" name="Text Box 16"/>
          <p:cNvSpPr txBox="1">
            <a:spLocks noChangeArrowheads="1"/>
          </p:cNvSpPr>
          <p:nvPr/>
        </p:nvSpPr>
        <p:spPr bwMode="auto">
          <a:xfrm>
            <a:off x="5413375" y="1647825"/>
            <a:ext cx="1577975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1279" tIns="45639" rIns="91279" bIns="45639">
            <a:spAutoFit/>
          </a:bodyPr>
          <a:lstStyle/>
          <a:p>
            <a:pPr algn="ctr" defTabSz="762000" eaLnBrk="0" hangingPunct="0">
              <a:spcBef>
                <a:spcPct val="0"/>
              </a:spcBef>
              <a:buSzTx/>
              <a:buFontTx/>
              <a:buNone/>
            </a:pPr>
            <a:r>
              <a:rPr lang="en-GB" sz="1200" b="1">
                <a:sym typeface="Verdana" pitchFamily="34" charset="0"/>
              </a:rPr>
              <a:t>Storage and Plug &amp; Play</a:t>
            </a:r>
            <a:br>
              <a:rPr lang="en-GB" sz="1200" b="1">
                <a:sym typeface="Verdana" pitchFamily="34" charset="0"/>
              </a:rPr>
            </a:br>
            <a:r>
              <a:rPr lang="en-GB" sz="1200" b="1">
                <a:sym typeface="Verdana" pitchFamily="34" charset="0"/>
              </a:rPr>
              <a:t>technologies</a:t>
            </a:r>
            <a:br>
              <a:rPr lang="en-GB" sz="1200" b="1">
                <a:sym typeface="Verdana" pitchFamily="34" charset="0"/>
              </a:rPr>
            </a:br>
            <a:endParaRPr lang="en-GB" sz="1200" b="1">
              <a:sym typeface="Verdana" pitchFamily="34" charset="0"/>
            </a:endParaRPr>
          </a:p>
        </p:txBody>
      </p:sp>
      <p:pic>
        <p:nvPicPr>
          <p:cNvPr id="25615" name="Picture 34" descr="H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38988" y="1908175"/>
            <a:ext cx="1295400" cy="138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6" name="Picture 30" descr="C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23288" y="3448050"/>
            <a:ext cx="1335087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1" name="Picture 21" descr="fotovoltaic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19188" y="4672013"/>
            <a:ext cx="1882775" cy="124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2" name="Picture 22" descr="SmartEquip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07250" y="5535613"/>
            <a:ext cx="110966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36272" name="Picture 16" descr="smart_enel_roma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D7C1A9"/>
              </a:clrFrom>
              <a:clrTo>
                <a:srgbClr val="D7C1A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6738" y="2763838"/>
            <a:ext cx="1516062" cy="1076325"/>
          </a:xfrm>
          <a:prstGeom prst="rect">
            <a:avLst/>
          </a:prstGeom>
          <a:noFill/>
        </p:spPr>
      </p:pic>
      <p:pic>
        <p:nvPicPr>
          <p:cNvPr id="736273" name="Picture 1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051" t="12500" r="23682" b="11096"/>
          <a:stretch>
            <a:fillRect/>
          </a:stretch>
        </p:blipFill>
        <p:spPr bwMode="auto">
          <a:xfrm>
            <a:off x="4256088" y="5391150"/>
            <a:ext cx="100647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ext Box 11"/>
          <p:cNvSpPr txBox="1">
            <a:spLocks noChangeArrowheads="1"/>
          </p:cNvSpPr>
          <p:nvPr/>
        </p:nvSpPr>
        <p:spPr bwMode="auto">
          <a:xfrm>
            <a:off x="4090988" y="6257925"/>
            <a:ext cx="1836737" cy="2730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lIns="91279" tIns="45639" rIns="91279" bIns="45639">
            <a:spAutoFit/>
          </a:bodyPr>
          <a:lstStyle/>
          <a:p>
            <a:pPr algn="ctr" defTabSz="762000" eaLnBrk="0" hangingPunct="0">
              <a:spcBef>
                <a:spcPct val="0"/>
              </a:spcBef>
              <a:buSzTx/>
              <a:buFontTx/>
              <a:buNone/>
            </a:pPr>
            <a:r>
              <a:rPr lang="en-GB" sz="1200" b="1">
                <a:solidFill>
                  <a:schemeClr val="folHlink"/>
                </a:solidFill>
                <a:sym typeface="Verdana" pitchFamily="34" charset="0"/>
              </a:rPr>
              <a:t>LED Public Lighting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372EDA-C99E-4039-BAAD-90530E94F670}" type="slidenum">
              <a:rPr lang="en-US"/>
              <a:pPr/>
              <a:t>5</a:t>
            </a:fld>
            <a:endParaRPr lang="en-US"/>
          </a:p>
        </p:txBody>
      </p:sp>
      <p:pic>
        <p:nvPicPr>
          <p:cNvPr id="911383" name="Picture 2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325" y="1331241"/>
            <a:ext cx="10483850" cy="5197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911362" name="Rectangle 2"/>
          <p:cNvSpPr>
            <a:spLocks noChangeArrowheads="1"/>
          </p:cNvSpPr>
          <p:nvPr>
            <p:ph type="title"/>
          </p:nvPr>
        </p:nvSpPr>
        <p:spPr>
          <a:xfrm>
            <a:off x="668338" y="263525"/>
            <a:ext cx="9070975" cy="1066800"/>
          </a:xfrm>
        </p:spPr>
        <p:txBody>
          <a:bodyPr/>
          <a:lstStyle/>
          <a:p>
            <a:r>
              <a:rPr lang="it-IT"/>
              <a:t>Verso la Rete Elettrica del Futuro </a:t>
            </a:r>
            <a:br>
              <a:rPr lang="it-IT"/>
            </a:br>
            <a:r>
              <a:rPr lang="it-IT" sz="2000">
                <a:solidFill>
                  <a:schemeClr val="accent1"/>
                </a:solidFill>
              </a:rPr>
              <a:t>Smart Grids</a:t>
            </a:r>
          </a:p>
        </p:txBody>
      </p:sp>
      <p:sp>
        <p:nvSpPr>
          <p:cNvPr id="911365" name="Line 5"/>
          <p:cNvSpPr>
            <a:spLocks noChangeShapeType="1"/>
          </p:cNvSpPr>
          <p:nvPr/>
        </p:nvSpPr>
        <p:spPr bwMode="auto">
          <a:xfrm>
            <a:off x="7888288" y="3556000"/>
            <a:ext cx="1225550" cy="712788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pic>
        <p:nvPicPr>
          <p:cNvPr id="911366" name="Picture 6"/>
          <p:cNvPicPr>
            <a:picLocks noChangeAspect="1" noChangeArrowheads="1"/>
          </p:cNvPicPr>
          <p:nvPr/>
        </p:nvPicPr>
        <p:blipFill>
          <a:blip r:embed="rId3" cstate="print"/>
          <a:srcRect l="84877" b="67010"/>
          <a:stretch>
            <a:fillRect/>
          </a:stretch>
        </p:blipFill>
        <p:spPr bwMode="auto">
          <a:xfrm>
            <a:off x="9525000" y="3541713"/>
            <a:ext cx="638175" cy="711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  <p:sp>
        <p:nvSpPr>
          <p:cNvPr id="911367" name="Line 7"/>
          <p:cNvSpPr>
            <a:spLocks noChangeShapeType="1"/>
          </p:cNvSpPr>
          <p:nvPr/>
        </p:nvSpPr>
        <p:spPr bwMode="auto">
          <a:xfrm>
            <a:off x="8229600" y="3389313"/>
            <a:ext cx="1319213" cy="811212"/>
          </a:xfrm>
          <a:prstGeom prst="line">
            <a:avLst/>
          </a:prstGeom>
          <a:noFill/>
          <a:ln w="57150">
            <a:solidFill>
              <a:srgbClr val="0066FF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911375" name="Rectangle 15"/>
          <p:cNvSpPr>
            <a:spLocks noChangeArrowheads="1"/>
          </p:cNvSpPr>
          <p:nvPr/>
        </p:nvSpPr>
        <p:spPr bwMode="auto">
          <a:xfrm>
            <a:off x="6651625" y="5094288"/>
            <a:ext cx="3802063" cy="28018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57560" tIns="57560" rIns="103610" bIns="57560"/>
          <a:lstStyle/>
          <a:p>
            <a:pPr algn="ctr" defTabSz="1036638">
              <a:spcBef>
                <a:spcPts val="450"/>
              </a:spcBef>
              <a:buSzPct val="100000"/>
              <a:buFont typeface="Times" pitchFamily="18" charset="0"/>
              <a:buNone/>
            </a:pPr>
            <a:r>
              <a:rPr lang="it-IT" sz="1600" b="1" i="1" dirty="0">
                <a:solidFill>
                  <a:schemeClr val="tx1"/>
                </a:solidFill>
              </a:rPr>
              <a:t>La Rete Elettrica “intelligente” come </a:t>
            </a:r>
            <a:r>
              <a:rPr lang="it-IT" sz="1600" b="1" i="1" u="sng" dirty="0">
                <a:solidFill>
                  <a:schemeClr val="tx1"/>
                </a:solidFill>
              </a:rPr>
              <a:t>infrastruttura chiave</a:t>
            </a:r>
            <a:r>
              <a:rPr lang="it-IT" sz="1600" b="1" i="1" dirty="0">
                <a:solidFill>
                  <a:schemeClr val="tx1"/>
                </a:solidFill>
              </a:rPr>
              <a:t> per abilitare una significativa crescita delle </a:t>
            </a:r>
            <a:r>
              <a:rPr lang="it-IT" sz="1600" b="1" i="1" u="sng" dirty="0">
                <a:solidFill>
                  <a:schemeClr val="tx1"/>
                </a:solidFill>
              </a:rPr>
              <a:t>fonti rinnovabili</a:t>
            </a: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6513513" y="4959350"/>
            <a:ext cx="650875" cy="525463"/>
            <a:chOff x="1032" y="3457"/>
            <a:chExt cx="351" cy="304"/>
          </a:xfrm>
        </p:grpSpPr>
        <p:sp>
          <p:nvSpPr>
            <p:cNvPr id="911377" name="Line 17"/>
            <p:cNvSpPr>
              <a:spLocks noChangeShapeType="1"/>
            </p:cNvSpPr>
            <p:nvPr/>
          </p:nvSpPr>
          <p:spPr bwMode="invGray">
            <a:xfrm rot="5400000">
              <a:off x="886" y="3610"/>
              <a:ext cx="302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rot="10800000" wrap="none" lIns="93287" tIns="46644" rIns="93287" bIns="46644" anchor="ctr"/>
            <a:lstStyle/>
            <a:p>
              <a:endParaRPr lang="it-IT"/>
            </a:p>
          </p:txBody>
        </p:sp>
        <p:sp>
          <p:nvSpPr>
            <p:cNvPr id="911378" name="Line 18"/>
            <p:cNvSpPr>
              <a:spLocks noChangeShapeType="1"/>
            </p:cNvSpPr>
            <p:nvPr/>
          </p:nvSpPr>
          <p:spPr bwMode="invGray">
            <a:xfrm rot="10800000">
              <a:off x="1032" y="3457"/>
              <a:ext cx="351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rot="10800000" wrap="none" lIns="93287" tIns="46644" rIns="93287" bIns="46644" anchor="ctr"/>
            <a:lstStyle/>
            <a:p>
              <a:endParaRPr lang="it-IT"/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 rot="10800000">
            <a:off x="9794875" y="5681663"/>
            <a:ext cx="647700" cy="522287"/>
            <a:chOff x="652" y="3417"/>
            <a:chExt cx="409" cy="331"/>
          </a:xfrm>
        </p:grpSpPr>
        <p:sp>
          <p:nvSpPr>
            <p:cNvPr id="911380" name="Line 20"/>
            <p:cNvSpPr>
              <a:spLocks noChangeShapeType="1"/>
            </p:cNvSpPr>
            <p:nvPr/>
          </p:nvSpPr>
          <p:spPr bwMode="invGray">
            <a:xfrm rot="5400000">
              <a:off x="493" y="3584"/>
              <a:ext cx="329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rot="10800000" wrap="none" lIns="93287" tIns="46644" rIns="93287" bIns="46644" anchor="ctr"/>
            <a:lstStyle/>
            <a:p>
              <a:endParaRPr lang="it-IT"/>
            </a:p>
          </p:txBody>
        </p:sp>
        <p:sp>
          <p:nvSpPr>
            <p:cNvPr id="911381" name="Line 21"/>
            <p:cNvSpPr>
              <a:spLocks noChangeShapeType="1"/>
            </p:cNvSpPr>
            <p:nvPr/>
          </p:nvSpPr>
          <p:spPr bwMode="invGray">
            <a:xfrm rot="10800000">
              <a:off x="652" y="3417"/>
              <a:ext cx="409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rot="10800000" wrap="none" lIns="93287" tIns="46644" rIns="93287" bIns="46644" anchor="ctr"/>
            <a:lstStyle/>
            <a:p>
              <a:endParaRPr lang="it-IT"/>
            </a:p>
          </p:txBody>
        </p:sp>
      </p:grp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6D19A2-9DA9-4C6A-9ACC-F1AE50AA3B18}" type="slidenum">
              <a:rPr lang="en-US"/>
              <a:pPr/>
              <a:t>6</a:t>
            </a:fld>
            <a:endParaRPr lang="en-US"/>
          </a:p>
        </p:txBody>
      </p:sp>
      <p:sp>
        <p:nvSpPr>
          <p:cNvPr id="793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Strumenti per l’efficienza energetica</a:t>
            </a:r>
            <a:endParaRPr lang="it-IT" dirty="0"/>
          </a:p>
        </p:txBody>
      </p:sp>
      <p:pic>
        <p:nvPicPr>
          <p:cNvPr id="793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55651" y="1826868"/>
            <a:ext cx="6189102" cy="4620212"/>
          </a:xfrm>
          <a:prstGeom prst="rect">
            <a:avLst/>
          </a:prstGeom>
          <a:noFill/>
        </p:spPr>
      </p:pic>
      <p:pic>
        <p:nvPicPr>
          <p:cNvPr id="793604" name="Picture 4" descr="energy@home_logo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1534" y="1558946"/>
            <a:ext cx="2583936" cy="796980"/>
          </a:xfrm>
          <a:prstGeom prst="rect">
            <a:avLst/>
          </a:prstGeom>
          <a:noFill/>
        </p:spPr>
      </p:pic>
      <p:sp>
        <p:nvSpPr>
          <p:cNvPr id="793606" name="Text Box 6"/>
          <p:cNvSpPr txBox="1">
            <a:spLocks noChangeArrowheads="1"/>
          </p:cNvSpPr>
          <p:nvPr/>
        </p:nvSpPr>
        <p:spPr bwMode="auto">
          <a:xfrm>
            <a:off x="107580" y="6572219"/>
            <a:ext cx="9316123" cy="60874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57587" tIns="57587" rIns="103658" bIns="57587">
            <a:spAutoFit/>
          </a:bodyPr>
          <a:lstStyle/>
          <a:p>
            <a:pPr algn="ctr" defTabSz="1036638"/>
            <a:r>
              <a:rPr lang="it-IT" sz="1600" b="1" dirty="0"/>
              <a:t>Definizione di una piattaforma di comunicazione </a:t>
            </a:r>
            <a:r>
              <a:rPr lang="it-IT" sz="1600" b="1" dirty="0" smtClean="0"/>
              <a:t>aperta </a:t>
            </a:r>
            <a:r>
              <a:rPr lang="it-IT" sz="1600" b="1" dirty="0"/>
              <a:t>e accessibile a tutti come strumento per lo sviluppo di servizi </a:t>
            </a:r>
            <a:r>
              <a:rPr lang="it-IT" sz="1600" b="1" dirty="0" smtClean="0"/>
              <a:t>di domotica e di </a:t>
            </a:r>
            <a:r>
              <a:rPr lang="it-IT" sz="1600" b="1" dirty="0"/>
              <a:t>efficienza energetica</a:t>
            </a:r>
          </a:p>
        </p:txBody>
      </p:sp>
      <p:sp>
        <p:nvSpPr>
          <p:cNvPr id="793613" name="AutoShape 13"/>
          <p:cNvSpPr>
            <a:spLocks noChangeArrowheads="1"/>
          </p:cNvSpPr>
          <p:nvPr/>
        </p:nvSpPr>
        <p:spPr bwMode="auto">
          <a:xfrm>
            <a:off x="8450637" y="4635034"/>
            <a:ext cx="1344612" cy="1401762"/>
          </a:xfrm>
          <a:prstGeom prst="wedgeRectCallout">
            <a:avLst>
              <a:gd name="adj1" fmla="val -372112"/>
              <a:gd name="adj2" fmla="val -96715"/>
            </a:avLst>
          </a:prstGeom>
          <a:solidFill>
            <a:srgbClr val="EAEAEA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57587" tIns="57587" rIns="103658" bIns="57587"/>
          <a:lstStyle/>
          <a:p>
            <a:pPr algn="ctr" defTabSz="1036638"/>
            <a:endParaRPr lang="it-IT" u="sng"/>
          </a:p>
        </p:txBody>
      </p:sp>
      <p:pic>
        <p:nvPicPr>
          <p:cNvPr id="793614" name="Picture 2" descr="C:\Users\ragazzi\Documents\Work\Cefriel\Projects\Innovation\Running\ENEL - Smart Info\Project\Grafica\render\02.png"/>
          <p:cNvPicPr>
            <a:picLocks noChangeAspect="1" noChangeArrowheads="1"/>
          </p:cNvPicPr>
          <p:nvPr/>
        </p:nvPicPr>
        <p:blipFill>
          <a:blip r:embed="rId5" cstate="print"/>
          <a:srcRect l="1524" r="21646"/>
          <a:stretch>
            <a:fillRect/>
          </a:stretch>
        </p:blipFill>
        <p:spPr bwMode="auto">
          <a:xfrm>
            <a:off x="8373203" y="4665551"/>
            <a:ext cx="1420812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AutoShape 4" descr="Outlook"/>
          <p:cNvSpPr>
            <a:spLocks noChangeAspect="1" noChangeArrowheads="1"/>
          </p:cNvSpPr>
          <p:nvPr/>
        </p:nvSpPr>
        <p:spPr bwMode="auto">
          <a:xfrm>
            <a:off x="3034616" y="1130993"/>
            <a:ext cx="4601944" cy="5208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3642" tIns="51821" rIns="103642" bIns="51821"/>
          <a:lstStyle/>
          <a:p>
            <a:endParaRPr lang="it-IT"/>
          </a:p>
        </p:txBody>
      </p:sp>
      <p:sp>
        <p:nvSpPr>
          <p:cNvPr id="51203" name="Text Box 5"/>
          <p:cNvSpPr txBox="1">
            <a:spLocks noChangeArrowheads="1"/>
          </p:cNvSpPr>
          <p:nvPr/>
        </p:nvSpPr>
        <p:spPr bwMode="auto">
          <a:xfrm>
            <a:off x="822896" y="6313973"/>
            <a:ext cx="7998374" cy="658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3554" tIns="51778" rIns="103554" bIns="51778">
            <a:spAutoFit/>
          </a:bodyPr>
          <a:lstStyle/>
          <a:p>
            <a:pPr algn="ctr">
              <a:buFont typeface="Wingdings 3" pitchFamily="18" charset="2"/>
              <a:buNone/>
            </a:pPr>
            <a:r>
              <a:rPr lang="it-IT" sz="1800" b="1" dirty="0">
                <a:solidFill>
                  <a:srgbClr val="FF9900"/>
                </a:solidFill>
                <a:latin typeface="Verdana" pitchFamily="34" charset="0"/>
              </a:rPr>
              <a:t>Clearing House </a:t>
            </a:r>
            <a:r>
              <a:rPr lang="it-IT" sz="1800" b="1" dirty="0" smtClean="0">
                <a:solidFill>
                  <a:srgbClr val="FF9900"/>
                </a:solidFill>
                <a:latin typeface="Verdana" pitchFamily="34" charset="0"/>
              </a:rPr>
              <a:t>e </a:t>
            </a:r>
            <a:r>
              <a:rPr lang="it-IT" sz="1800" b="1" dirty="0" smtClean="0">
                <a:solidFill>
                  <a:srgbClr val="FF9900"/>
                </a:solidFill>
              </a:rPr>
              <a:t>soluzione standard di infrastruttura di ricarica </a:t>
            </a:r>
            <a:r>
              <a:rPr lang="it-IT" sz="1800" b="1" dirty="0" smtClean="0">
                <a:solidFill>
                  <a:srgbClr val="FF9900"/>
                </a:solidFill>
              </a:rPr>
              <a:t>pubblica e privata </a:t>
            </a:r>
            <a:r>
              <a:rPr lang="it-IT" sz="1800" b="1" dirty="0" smtClean="0">
                <a:solidFill>
                  <a:srgbClr val="FF9900"/>
                </a:solidFill>
                <a:latin typeface="Verdana" pitchFamily="34" charset="0"/>
              </a:rPr>
              <a:t>per </a:t>
            </a:r>
            <a:r>
              <a:rPr lang="it-IT" sz="1800" b="1" dirty="0" smtClean="0">
                <a:solidFill>
                  <a:srgbClr val="FF9900"/>
                </a:solidFill>
                <a:latin typeface="Verdana" pitchFamily="34" charset="0"/>
              </a:rPr>
              <a:t>la mobilità </a:t>
            </a:r>
            <a:r>
              <a:rPr lang="it-IT" sz="1800" b="1" dirty="0" smtClean="0">
                <a:solidFill>
                  <a:srgbClr val="FF9900"/>
                </a:solidFill>
                <a:latin typeface="Verdana" pitchFamily="34" charset="0"/>
              </a:rPr>
              <a:t>elettrica</a:t>
            </a:r>
            <a:endParaRPr lang="it-IT" sz="1800" b="1" dirty="0" smtClean="0">
              <a:solidFill>
                <a:srgbClr val="FF9900"/>
              </a:solidFill>
              <a:latin typeface="Verdana" pitchFamily="34" charset="0"/>
            </a:endParaRPr>
          </a:p>
        </p:txBody>
      </p:sp>
      <p:pic>
        <p:nvPicPr>
          <p:cNvPr id="51206" name="Picture 16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75338" y="1524093"/>
            <a:ext cx="1243918" cy="30979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51207" name="Picture 13" descr="Vehículo-962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105771" y="1835128"/>
            <a:ext cx="1237560" cy="245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12" name="Rectangle 83"/>
          <p:cNvSpPr>
            <a:spLocks noGrp="1" noChangeArrowheads="1"/>
          </p:cNvSpPr>
          <p:nvPr>
            <p:ph type="title"/>
          </p:nvPr>
        </p:nvSpPr>
        <p:spPr bwMode="auto">
          <a:xfrm>
            <a:off x="562411" y="657279"/>
            <a:ext cx="9604058" cy="1245129"/>
          </a:xfrm>
          <a:noFill/>
          <a:ln>
            <a:miter lim="800000"/>
            <a:headEnd/>
            <a:tailEnd/>
          </a:ln>
        </p:spPr>
        <p:txBody>
          <a:bodyPr vert="horz" wrap="square" lIns="103642" tIns="51821" rIns="103642" bIns="5182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it-IT" sz="2300" dirty="0" smtClean="0">
                <a:latin typeface="Verdana" pitchFamily="34" charset="0"/>
              </a:rPr>
              <a:t> </a:t>
            </a:r>
            <a:r>
              <a:rPr lang="it-IT" sz="2300" dirty="0" smtClean="0">
                <a:latin typeface="Verdana" pitchFamily="34" charset="0"/>
              </a:rPr>
              <a:t>Infrastruttura di ricarica veicoli elettrici</a:t>
            </a:r>
            <a:endParaRPr lang="it-IT" sz="2300" dirty="0">
              <a:latin typeface="Verdana" pitchFamily="34" charset="0"/>
            </a:endParaRPr>
          </a:p>
        </p:txBody>
      </p:sp>
      <p:pic>
        <p:nvPicPr>
          <p:cNvPr id="51213" name="Picture 84" descr="auto ele"/>
          <p:cNvPicPr>
            <a:picLocks noChangeAspect="1" noChangeArrowheads="1"/>
          </p:cNvPicPr>
          <p:nvPr/>
        </p:nvPicPr>
        <p:blipFill>
          <a:blip r:embed="rId5" cstate="screen"/>
          <a:srcRect t="66145"/>
          <a:stretch>
            <a:fillRect/>
          </a:stretch>
        </p:blipFill>
        <p:spPr bwMode="auto">
          <a:xfrm>
            <a:off x="1075370" y="4977545"/>
            <a:ext cx="7833594" cy="1154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" name="Picture 66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076019" y="1457843"/>
            <a:ext cx="5102708" cy="30447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80" name="CasellaDiTesto 79"/>
          <p:cNvSpPr txBox="1"/>
          <p:nvPr/>
        </p:nvSpPr>
        <p:spPr>
          <a:xfrm>
            <a:off x="6705541" y="2584484"/>
            <a:ext cx="1600675" cy="535541"/>
          </a:xfrm>
          <a:prstGeom prst="rect">
            <a:avLst/>
          </a:prstGeom>
          <a:solidFill>
            <a:schemeClr val="bg1"/>
          </a:solidFill>
        </p:spPr>
        <p:txBody>
          <a:bodyPr wrap="square" lIns="103642" tIns="51821" rIns="103642" bIns="51821" rtlCol="0">
            <a:spAutoFit/>
          </a:bodyPr>
          <a:lstStyle/>
          <a:p>
            <a:pPr algn="ctr"/>
            <a:r>
              <a:rPr lang="it-IT" sz="1400" b="1" dirty="0">
                <a:latin typeface="+mn-lt"/>
              </a:rPr>
              <a:t>Clearing House</a:t>
            </a:r>
          </a:p>
        </p:txBody>
      </p:sp>
      <p:sp>
        <p:nvSpPr>
          <p:cNvPr id="81" name="Rettangolo 80"/>
          <p:cNvSpPr/>
          <p:nvPr/>
        </p:nvSpPr>
        <p:spPr>
          <a:xfrm>
            <a:off x="5112615" y="4133088"/>
            <a:ext cx="5287806" cy="431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642" tIns="51821" rIns="103642" bIns="51821"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F681E2-5B19-4E6E-BB70-7CA75DC8D8CE}" type="slidenum">
              <a:rPr lang="en-US"/>
              <a:pPr/>
              <a:t>8</a:t>
            </a:fld>
            <a:endParaRPr lang="en-US"/>
          </a:p>
        </p:txBody>
      </p:sp>
      <p:graphicFrame>
        <p:nvGraphicFramePr>
          <p:cNvPr id="877571" name="Group 3"/>
          <p:cNvGraphicFramePr>
            <a:graphicFrameLocks noGrp="1"/>
          </p:cNvGraphicFramePr>
          <p:nvPr/>
        </p:nvGraphicFramePr>
        <p:xfrm>
          <a:off x="309563" y="1306667"/>
          <a:ext cx="10117137" cy="5214867"/>
        </p:xfrm>
        <a:graphic>
          <a:graphicData uri="http://schemas.openxmlformats.org/drawingml/2006/table">
            <a:tbl>
              <a:tblPr/>
              <a:tblGrid>
                <a:gridCol w="1076325"/>
                <a:gridCol w="1435100"/>
                <a:gridCol w="1570037"/>
                <a:gridCol w="1571625"/>
                <a:gridCol w="1517650"/>
                <a:gridCol w="1516063"/>
                <a:gridCol w="1430337"/>
              </a:tblGrid>
              <a:tr h="6490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pitchFamily="18" charset="0"/>
                        <a:buNone/>
                        <a:tabLst/>
                      </a:pPr>
                      <a:endParaRPr kumimoji="0" lang="it-IT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ヒラギノ角ゴ Pro W3" pitchFamily="1" charset="-128"/>
                      </a:endParaRPr>
                    </a:p>
                  </a:txBody>
                  <a:tcPr marL="98888" marR="98888" marT="49443" marB="49443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pitchFamily="18" charset="0"/>
                        <a:buNone/>
                        <a:tabLst/>
                      </a:pPr>
                      <a:endParaRPr kumimoji="0" lang="it-IT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ヒラギノ角ゴ Pro W3" pitchFamily="1" charset="-128"/>
                      </a:endParaRP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pitchFamily="18" charset="0"/>
                        <a:buNone/>
                        <a:tabLst/>
                      </a:pPr>
                      <a:endParaRPr kumimoji="0" lang="it-IT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ヒラギノ角ゴ Pro W3" pitchFamily="1" charset="-128"/>
                      </a:endParaRP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pitchFamily="18" charset="0"/>
                        <a:buNone/>
                        <a:tabLst/>
                      </a:pPr>
                      <a:endParaRPr kumimoji="0" lang="it-IT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ヒラギノ角ゴ Pro W3" pitchFamily="1" charset="-128"/>
                      </a:endParaRP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pitchFamily="18" charset="0"/>
                        <a:buNone/>
                        <a:tabLst/>
                      </a:pPr>
                      <a:endParaRPr kumimoji="0" lang="it-IT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ヒラギノ角ゴ Pro W3" pitchFamily="1" charset="-128"/>
                      </a:endParaRP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pitchFamily="18" charset="0"/>
                        <a:buNone/>
                        <a:tabLst/>
                      </a:pPr>
                      <a:endParaRPr kumimoji="0" lang="it-IT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ヒラギノ角ゴ Pro W3" pitchFamily="1" charset="-128"/>
                      </a:endParaRP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pitchFamily="18" charset="0"/>
                        <a:buNone/>
                        <a:tabLst/>
                      </a:pPr>
                      <a:endParaRPr kumimoji="0" lang="it-IT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ヒラギノ角ゴ Pro W3" pitchFamily="1" charset="-128"/>
                      </a:endParaRP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64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pitchFamily="18" charset="0"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Iniziato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pitchFamily="18" charset="0"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Stato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pitchFamily="18" charset="0"/>
                        <a:buNone/>
                        <a:tabLst/>
                      </a:pP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  <a:ea typeface="ヒラギノ角ゴ Pro W3" pitchFamily="1" charset="-128"/>
                      </a:endParaRPr>
                    </a:p>
                  </a:txBody>
                  <a:tcPr marL="98888" marR="98888" marT="49443" marB="494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266"/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2009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Progetti pilota in corso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2009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Progetti pilota in corso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2008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SG Pilota in corso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2007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Piano pluriennale di sviluppo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2008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Piano pluriennale di sviluppo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2008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Progetti pilota in corso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629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pitchFamily="18" charset="0"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Obiettivi</a:t>
                      </a:r>
                    </a:p>
                  </a:txBody>
                  <a:tcPr marL="98888" marR="98888" marT="49443" marB="494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266"/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Riduzione CO2 40% entro 2025 vs. 1990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Riduzione CO2 migliaia di tonnellate anno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Full Smart Grid (DG, sensori e controlli, display energia, sottostazioni smart)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Collocare la Comunità di Madrid come punto di riferimento nel percorso di sviluppo sostenibile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Ridurre la carbon Footprint a Londra attraverso efficientamento edifici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ヒラギノ角ゴ Pro W3" pitchFamily="1" charset="-128"/>
                      </a:endParaRP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Carbon Free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Zero spreco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UAE leadership nelle tecnologie innovative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Diversificazione del settore economico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0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pitchFamily="18" charset="0"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Abitanti</a:t>
                      </a:r>
                    </a:p>
                  </a:txBody>
                  <a:tcPr marL="98888" marR="98888" marT="49443" marB="494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266"/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735.000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500.000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95.000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3.100.000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7.500.000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GB" sz="9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50.000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923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pitchFamily="18" charset="0"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Attori principali</a:t>
                      </a:r>
                    </a:p>
                  </a:txBody>
                  <a:tcPr marL="98888" marR="98888" marT="49443" marB="494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266"/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Liander (DSO Ele &amp; Gas)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AIM (Amsterdam Innovation Motor) – Comune di Amsterdam)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/Endesa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GB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Altre</a:t>
                      </a:r>
                      <a:r>
                        <a:rPr kumimoji="0" lang="en-GB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 11 </a:t>
                      </a:r>
                      <a:r>
                        <a:rPr kumimoji="0" lang="en-GB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imprese</a:t>
                      </a:r>
                      <a:endParaRPr kumimoji="0" lang="en-GB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ヒラギノ角ゴ Pro W3" pitchFamily="1" charset="-128"/>
                      </a:endParaRP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Xcel Energy (DSO Ele &amp; Gas)</a:t>
                      </a:r>
                    </a:p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City of Boulder (US Colorado)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Governo Regionale di Madrid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LDA (London Development Agency) 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Mubadala Development Company (Abu Dhabi)</a:t>
                      </a:r>
                      <a:endParaRPr kumimoji="0" lang="en-GB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ヒラギノ角ゴ Pro W3" pitchFamily="1" charset="-128"/>
                      </a:endParaRP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43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Times" pitchFamily="18" charset="0"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Altre informazioni</a:t>
                      </a:r>
                    </a:p>
                  </a:txBody>
                  <a:tcPr marL="98888" marR="98888" marT="49443" marB="49443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2266"/>
                    </a:solidFill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Investimenti programmati 1,1 mld€ (DSO, Comune, privati); 2010/2020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Focus su RES, Smart meters, trasporto elettrico</a:t>
                      </a:r>
                      <a:endParaRPr kumimoji="0" lang="en-GB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ヒラギノ角ゴ Pro W3" pitchFamily="1" charset="-128"/>
                      </a:endParaRP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Investimento programmato mil$ (Privati)</a:t>
                      </a: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Focus </a:t>
                      </a:r>
                      <a:r>
                        <a:rPr kumimoji="0" 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sulla</a:t>
                      </a: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 </a:t>
                      </a:r>
                      <a:r>
                        <a:rPr kumimoji="0" 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gestione</a:t>
                      </a: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 </a:t>
                      </a:r>
                      <a:r>
                        <a:rPr kumimoji="0" 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rifiuti</a:t>
                      </a: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 e </a:t>
                      </a:r>
                      <a:r>
                        <a:rPr kumimoji="0" 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qualità</a:t>
                      </a: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 </a:t>
                      </a:r>
                      <a:r>
                        <a:rPr kumimoji="0" 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dell’aria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ヒラギノ角ゴ Pro W3" pitchFamily="1" charset="-128"/>
                      </a:endParaRP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Programma di Efficienza Energetica degli Edifici (BEEP)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ヒラギノ角ゴ Pro W3" pitchFamily="1" charset="-128"/>
                      </a:endParaRP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7800" marR="0" lvl="0" indent="-1778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450"/>
                        </a:spcBef>
                        <a:spcAft>
                          <a:spcPct val="0"/>
                        </a:spcAft>
                        <a:buClr>
                          <a:srgbClr val="FF9600"/>
                        </a:buClr>
                        <a:buSzPct val="100000"/>
                        <a:buFont typeface="Times" pitchFamily="18" charset="0"/>
                        <a:buChar char="•"/>
                        <a:tabLst>
                          <a:tab pos="1074738" algn="l"/>
                        </a:tabLst>
                      </a:pPr>
                      <a:r>
                        <a:rPr kumimoji="0" 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Scopo</a:t>
                      </a: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: </a:t>
                      </a:r>
                      <a:r>
                        <a:rPr kumimoji="0" 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edifici</a:t>
                      </a: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, </a:t>
                      </a:r>
                      <a:r>
                        <a:rPr kumimoji="0" 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generazione</a:t>
                      </a: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 </a:t>
                      </a:r>
                      <a:r>
                        <a:rPr kumimoji="0" 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elettrica</a:t>
                      </a: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, </a:t>
                      </a:r>
                      <a:r>
                        <a:rPr kumimoji="0" 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rifiuti</a:t>
                      </a:r>
                      <a:r>
                        <a:rPr kumimoji="0" 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, </a:t>
                      </a:r>
                      <a:r>
                        <a:rPr kumimoji="0" 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ea typeface="ヒラギノ角ゴ Pro W3" pitchFamily="1" charset="-128"/>
                        </a:rPr>
                        <a:t>trasporto</a:t>
                      </a:r>
                      <a:endParaRPr kumimoji="0" lang="en-US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ヒラギノ角ゴ Pro W3" pitchFamily="1" charset="-128"/>
                      </a:endParaRPr>
                    </a:p>
                  </a:txBody>
                  <a:tcPr marL="98888" marR="98888" marT="49443" marB="4944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7763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2400" y="1316038"/>
            <a:ext cx="13684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7635" name="Picture 5" descr="http://organizations.mines.edu/asme/Pictures/Links/Xcel%20Energ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03725" y="1330325"/>
            <a:ext cx="1520825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76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13638" y="1436688"/>
            <a:ext cx="1544637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763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64638" y="1503363"/>
            <a:ext cx="129540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7638" name="Picture 119" descr="Logo%20Comunidad%20de%20Madrid%20Colo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76963" y="1225550"/>
            <a:ext cx="919162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7639" name="Rectangle 71"/>
          <p:cNvSpPr>
            <a:spLocks noGrp="1" noChangeArrowheads="1"/>
          </p:cNvSpPr>
          <p:nvPr>
            <p:ph type="title"/>
          </p:nvPr>
        </p:nvSpPr>
        <p:spPr>
          <a:xfrm>
            <a:off x="747713" y="671513"/>
            <a:ext cx="9642475" cy="349250"/>
          </a:xfrm>
          <a:noFill/>
          <a:ln/>
        </p:spPr>
        <p:txBody>
          <a:bodyPr lIns="0" tIns="0" rIns="0" bIns="0" anchor="ctr">
            <a:spAutoFit/>
          </a:bodyPr>
          <a:lstStyle/>
          <a:p>
            <a:r>
              <a:rPr lang="en-US"/>
              <a:t>Smart City: alcune esperienze nel mondo</a:t>
            </a:r>
          </a:p>
        </p:txBody>
      </p:sp>
      <p:sp>
        <p:nvSpPr>
          <p:cNvPr id="877640" name="Text Box 72"/>
          <p:cNvSpPr txBox="1">
            <a:spLocks noChangeArrowheads="1"/>
          </p:cNvSpPr>
          <p:nvPr/>
        </p:nvSpPr>
        <p:spPr bwMode="auto">
          <a:xfrm>
            <a:off x="2946400" y="1358900"/>
            <a:ext cx="1473200" cy="3778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57565" tIns="57565" rIns="103618" bIns="57565">
            <a:spAutoFit/>
          </a:bodyPr>
          <a:lstStyle/>
          <a:p>
            <a:pPr defTabSz="1036638">
              <a:spcBef>
                <a:spcPct val="50000"/>
              </a:spcBef>
            </a:pPr>
            <a:r>
              <a:rPr lang="it-IT" sz="1800" b="1"/>
              <a:t>Malaga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&amp; Subtitle">
  <a:themeElements>
    <a:clrScheme name="">
      <a:dk1>
        <a:srgbClr val="133B9C"/>
      </a:dk1>
      <a:lt1>
        <a:srgbClr val="FFFFFF"/>
      </a:lt1>
      <a:dk2>
        <a:srgbClr val="133B9C"/>
      </a:dk2>
      <a:lt2>
        <a:srgbClr val="808080"/>
      </a:lt2>
      <a:accent1>
        <a:srgbClr val="759EE3"/>
      </a:accent1>
      <a:accent2>
        <a:srgbClr val="333399"/>
      </a:accent2>
      <a:accent3>
        <a:srgbClr val="FFFFFF"/>
      </a:accent3>
      <a:accent4>
        <a:srgbClr val="0E3185"/>
      </a:accent4>
      <a:accent5>
        <a:srgbClr val="BDCC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Verdana"/>
        <a:ea typeface="ヒラギノ角ゴ Pro W6"/>
        <a:cs typeface=""/>
      </a:majorFont>
      <a:minorFont>
        <a:latin typeface="Verdana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57592" tIns="57592" rIns="103666" bIns="57592" numCol="1" anchor="t" anchorCtr="0" compatLnSpc="1">
        <a:prstTxWarp prst="textNoShape">
          <a:avLst/>
        </a:prstTxWarp>
      </a:bodyPr>
      <a:lstStyle>
        <a:defPPr marL="0" marR="0" indent="0" algn="l" defTabSz="1036638" rtl="0" eaLnBrk="1" fontAlgn="base" latinLnBrk="0" hangingPunct="1">
          <a:lnSpc>
            <a:spcPct val="100000"/>
          </a:lnSpc>
          <a:spcBef>
            <a:spcPct val="40000"/>
          </a:spcBef>
          <a:spcAft>
            <a:spcPct val="0"/>
          </a:spcAft>
          <a:buClrTx/>
          <a:buSzPct val="100000"/>
          <a:buFont typeface="Verdana" pitchFamily="34" charset="0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57592" tIns="57592" rIns="103666" bIns="57592" numCol="1" anchor="t" anchorCtr="0" compatLnSpc="1">
        <a:prstTxWarp prst="textNoShape">
          <a:avLst/>
        </a:prstTxWarp>
      </a:bodyPr>
      <a:lstStyle>
        <a:defPPr marL="0" marR="0" indent="0" algn="l" defTabSz="1036638" rtl="0" eaLnBrk="1" fontAlgn="base" latinLnBrk="0" hangingPunct="1">
          <a:lnSpc>
            <a:spcPct val="100000"/>
          </a:lnSpc>
          <a:spcBef>
            <a:spcPct val="40000"/>
          </a:spcBef>
          <a:spcAft>
            <a:spcPct val="0"/>
          </a:spcAft>
          <a:buClrTx/>
          <a:buSzPct val="100000"/>
          <a:buFont typeface="Verdana" pitchFamily="34" charset="0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ヒラギノ角ゴ Pro W3" pitchFamily="1" charset="-128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Presentazione vuota">
  <a:themeElements>
    <a:clrScheme name="">
      <a:dk1>
        <a:srgbClr val="133B9C"/>
      </a:dk1>
      <a:lt1>
        <a:srgbClr val="FFFFFF"/>
      </a:lt1>
      <a:dk2>
        <a:srgbClr val="133B9C"/>
      </a:dk2>
      <a:lt2>
        <a:srgbClr val="808080"/>
      </a:lt2>
      <a:accent1>
        <a:srgbClr val="759EE3"/>
      </a:accent1>
      <a:accent2>
        <a:srgbClr val="333399"/>
      </a:accent2>
      <a:accent3>
        <a:srgbClr val="FFFFFF"/>
      </a:accent3>
      <a:accent4>
        <a:srgbClr val="0E3185"/>
      </a:accent4>
      <a:accent5>
        <a:srgbClr val="BDCC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Presentazione vuota">
      <a:majorFont>
        <a:latin typeface="Verdana"/>
        <a:ea typeface="ヒラギノ角ゴ Pro W6"/>
        <a:cs typeface=""/>
      </a:majorFont>
      <a:minorFont>
        <a:latin typeface="Verdana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57592" tIns="57592" rIns="103666" bIns="57592" numCol="1" anchor="t" anchorCtr="0" compatLnSpc="1">
        <a:prstTxWarp prst="textNoShape">
          <a:avLst/>
        </a:prstTxWarp>
      </a:bodyPr>
      <a:lstStyle>
        <a:defPPr marL="0" marR="0" indent="0" algn="l" defTabSz="1036638" rtl="0" eaLnBrk="1" fontAlgn="base" latinLnBrk="0" hangingPunct="1">
          <a:lnSpc>
            <a:spcPct val="100000"/>
          </a:lnSpc>
          <a:spcBef>
            <a:spcPct val="40000"/>
          </a:spcBef>
          <a:spcAft>
            <a:spcPct val="0"/>
          </a:spcAft>
          <a:buClrTx/>
          <a:buSzPct val="100000"/>
          <a:buFont typeface="Verdana" pitchFamily="34" charset="0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57592" tIns="57592" rIns="103666" bIns="57592" numCol="1" anchor="t" anchorCtr="0" compatLnSpc="1">
        <a:prstTxWarp prst="textNoShape">
          <a:avLst/>
        </a:prstTxWarp>
      </a:bodyPr>
      <a:lstStyle>
        <a:defPPr marL="0" marR="0" indent="0" algn="l" defTabSz="1036638" rtl="0" eaLnBrk="1" fontAlgn="base" latinLnBrk="0" hangingPunct="1">
          <a:lnSpc>
            <a:spcPct val="100000"/>
          </a:lnSpc>
          <a:spcBef>
            <a:spcPct val="40000"/>
          </a:spcBef>
          <a:spcAft>
            <a:spcPct val="0"/>
          </a:spcAft>
          <a:buClrTx/>
          <a:buSzPct val="100000"/>
          <a:buFont typeface="Verdana" pitchFamily="34" charset="0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ヒラギノ角ゴ Pro W3" pitchFamily="1" charset="-128"/>
          </a:defRPr>
        </a:defPPr>
      </a:lstStyle>
    </a:lnDef>
  </a:objectDefaults>
  <a:extraClrSchemeLst>
    <a:extraClrScheme>
      <a:clrScheme name="2_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Presentazione vuota">
  <a:themeElements>
    <a:clrScheme name="">
      <a:dk1>
        <a:srgbClr val="133B9C"/>
      </a:dk1>
      <a:lt1>
        <a:srgbClr val="FFFFFF"/>
      </a:lt1>
      <a:dk2>
        <a:srgbClr val="133B9C"/>
      </a:dk2>
      <a:lt2>
        <a:srgbClr val="808080"/>
      </a:lt2>
      <a:accent1>
        <a:srgbClr val="759EE3"/>
      </a:accent1>
      <a:accent2>
        <a:srgbClr val="333399"/>
      </a:accent2>
      <a:accent3>
        <a:srgbClr val="FFFFFF"/>
      </a:accent3>
      <a:accent4>
        <a:srgbClr val="0E3185"/>
      </a:accent4>
      <a:accent5>
        <a:srgbClr val="BDCC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Presentazione vuota">
      <a:majorFont>
        <a:latin typeface="Verdana"/>
        <a:ea typeface="ヒラギノ角ゴ Pro W6"/>
        <a:cs typeface=""/>
      </a:majorFont>
      <a:minorFont>
        <a:latin typeface="Verdana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57592" tIns="57592" rIns="103666" bIns="57592" numCol="1" anchor="t" anchorCtr="0" compatLnSpc="1">
        <a:prstTxWarp prst="textNoShape">
          <a:avLst/>
        </a:prstTxWarp>
      </a:bodyPr>
      <a:lstStyle>
        <a:defPPr marL="0" marR="0" indent="0" algn="l" defTabSz="1036638" rtl="0" eaLnBrk="1" fontAlgn="base" latinLnBrk="0" hangingPunct="1">
          <a:lnSpc>
            <a:spcPct val="100000"/>
          </a:lnSpc>
          <a:spcBef>
            <a:spcPct val="40000"/>
          </a:spcBef>
          <a:spcAft>
            <a:spcPct val="0"/>
          </a:spcAft>
          <a:buClrTx/>
          <a:buSzPct val="100000"/>
          <a:buFont typeface="Verdana" pitchFamily="34" charset="0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57592" tIns="57592" rIns="103666" bIns="57592" numCol="1" anchor="t" anchorCtr="0" compatLnSpc="1">
        <a:prstTxWarp prst="textNoShape">
          <a:avLst/>
        </a:prstTxWarp>
      </a:bodyPr>
      <a:lstStyle>
        <a:defPPr marL="0" marR="0" indent="0" algn="l" defTabSz="1036638" rtl="0" eaLnBrk="1" fontAlgn="base" latinLnBrk="0" hangingPunct="1">
          <a:lnSpc>
            <a:spcPct val="100000"/>
          </a:lnSpc>
          <a:spcBef>
            <a:spcPct val="40000"/>
          </a:spcBef>
          <a:spcAft>
            <a:spcPct val="0"/>
          </a:spcAft>
          <a:buClrTx/>
          <a:buSzPct val="100000"/>
          <a:buFont typeface="Verdana" pitchFamily="34" charset="0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ヒラギノ角ゴ Pro W3" pitchFamily="1" charset="-128"/>
          </a:defRPr>
        </a:defPPr>
      </a:lstStyle>
    </a:lnDef>
  </a:objectDefaults>
  <a:extraClrSchemeLst>
    <a:extraClrScheme>
      <a:clrScheme name="3_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Presentazione vuota">
  <a:themeElements>
    <a:clrScheme name="">
      <a:dk1>
        <a:srgbClr val="133B9C"/>
      </a:dk1>
      <a:lt1>
        <a:srgbClr val="FFFFFF"/>
      </a:lt1>
      <a:dk2>
        <a:srgbClr val="133B9C"/>
      </a:dk2>
      <a:lt2>
        <a:srgbClr val="808080"/>
      </a:lt2>
      <a:accent1>
        <a:srgbClr val="759EE3"/>
      </a:accent1>
      <a:accent2>
        <a:srgbClr val="333399"/>
      </a:accent2>
      <a:accent3>
        <a:srgbClr val="FFFFFF"/>
      </a:accent3>
      <a:accent4>
        <a:srgbClr val="0E3185"/>
      </a:accent4>
      <a:accent5>
        <a:srgbClr val="BDCCEF"/>
      </a:accent5>
      <a:accent6>
        <a:srgbClr val="2D2D8A"/>
      </a:accent6>
      <a:hlink>
        <a:srgbClr val="009999"/>
      </a:hlink>
      <a:folHlink>
        <a:srgbClr val="99CC00"/>
      </a:folHlink>
    </a:clrScheme>
    <a:fontScheme name="6_Presentazione vuota">
      <a:majorFont>
        <a:latin typeface="Verdana"/>
        <a:ea typeface="ヒラギノ角ゴ Pro W6"/>
        <a:cs typeface=""/>
      </a:majorFont>
      <a:minorFont>
        <a:latin typeface="Verdana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57592" tIns="57592" rIns="103666" bIns="57592" numCol="1" anchor="t" anchorCtr="0" compatLnSpc="1">
        <a:prstTxWarp prst="textNoShape">
          <a:avLst/>
        </a:prstTxWarp>
      </a:bodyPr>
      <a:lstStyle>
        <a:defPPr marL="0" marR="0" indent="0" algn="l" defTabSz="1036638" rtl="0" eaLnBrk="1" fontAlgn="base" latinLnBrk="0" hangingPunct="1">
          <a:lnSpc>
            <a:spcPct val="100000"/>
          </a:lnSpc>
          <a:spcBef>
            <a:spcPct val="40000"/>
          </a:spcBef>
          <a:spcAft>
            <a:spcPct val="0"/>
          </a:spcAft>
          <a:buClrTx/>
          <a:buSzPct val="100000"/>
          <a:buFont typeface="Verdana" pitchFamily="34" charset="0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57592" tIns="57592" rIns="103666" bIns="57592" numCol="1" anchor="t" anchorCtr="0" compatLnSpc="1">
        <a:prstTxWarp prst="textNoShape">
          <a:avLst/>
        </a:prstTxWarp>
      </a:bodyPr>
      <a:lstStyle>
        <a:defPPr marL="0" marR="0" indent="0" algn="l" defTabSz="1036638" rtl="0" eaLnBrk="1" fontAlgn="base" latinLnBrk="0" hangingPunct="1">
          <a:lnSpc>
            <a:spcPct val="100000"/>
          </a:lnSpc>
          <a:spcBef>
            <a:spcPct val="40000"/>
          </a:spcBef>
          <a:spcAft>
            <a:spcPct val="0"/>
          </a:spcAft>
          <a:buClrTx/>
          <a:buSzPct val="100000"/>
          <a:buFont typeface="Verdana" pitchFamily="34" charset="0"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ヒラギノ角ゴ Pro W3" pitchFamily="1" charset="-128"/>
          </a:defRPr>
        </a:defPPr>
      </a:lstStyle>
    </a:lnDef>
  </a:objectDefaults>
  <a:extraClrSchemeLst>
    <a:extraClrScheme>
      <a:clrScheme name="6_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5233</TotalTime>
  <Pages>0</Pages>
  <Words>609</Words>
  <Characters>0</Characters>
  <Application>Microsoft Office PowerPoint</Application>
  <PresentationFormat>Personalizzato</PresentationFormat>
  <Lines>0</Lines>
  <Paragraphs>134</Paragraphs>
  <Slides>8</Slides>
  <Notes>5</Notes>
  <HiddenSlides>0</HiddenSlides>
  <MMClips>0</MMClips>
  <ScaleCrop>false</ScaleCrop>
  <HeadingPairs>
    <vt:vector size="4" baseType="variant">
      <vt:variant>
        <vt:lpstr>Tema</vt:lpstr>
      </vt:variant>
      <vt:variant>
        <vt:i4>4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Title &amp; Subtitle</vt:lpstr>
      <vt:lpstr>2_Presentazione vuota</vt:lpstr>
      <vt:lpstr>3_Presentazione vuota</vt:lpstr>
      <vt:lpstr>6_Presentazione vuota</vt:lpstr>
      <vt:lpstr>Smart Grids </vt:lpstr>
      <vt:lpstr>La filiera industriale del settore elettrico</vt:lpstr>
      <vt:lpstr>Diapositiva 3</vt:lpstr>
      <vt:lpstr>Diapositiva 4</vt:lpstr>
      <vt:lpstr>Verso la Rete Elettrica del Futuro  Smart Grids</vt:lpstr>
      <vt:lpstr>Strumenti per l’efficienza energetica</vt:lpstr>
      <vt:lpstr> Infrastruttura di ricarica veicoli elettrici</vt:lpstr>
      <vt:lpstr>Smart City: alcune esperienze nel mondo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subject/>
  <dc:creator>Utente della copia di valutazione di Office 2004</dc:creator>
  <cp:keywords/>
  <dc:description/>
  <cp:lastModifiedBy>Di Napoli Mariangela (IR)</cp:lastModifiedBy>
  <cp:revision>390</cp:revision>
  <dcterms:modified xsi:type="dcterms:W3CDTF">2011-05-03T18:24:46Z</dcterms:modified>
</cp:coreProperties>
</file>