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notesMasterIdLst>
    <p:notesMasterId r:id="rId11"/>
  </p:notesMasterIdLst>
  <p:sldIdLst>
    <p:sldId id="257" r:id="rId3"/>
    <p:sldId id="301" r:id="rId4"/>
    <p:sldId id="302" r:id="rId5"/>
    <p:sldId id="303" r:id="rId6"/>
    <p:sldId id="304" r:id="rId7"/>
    <p:sldId id="305" r:id="rId8"/>
    <p:sldId id="306" r:id="rId9"/>
    <p:sldId id="307" r:id="rId10"/>
  </p:sldIdLst>
  <p:sldSz cx="9144000" cy="6858000" type="screen4x3"/>
  <p:notesSz cx="6858000" cy="9144000"/>
  <p:defaultTextStyle>
    <a:defPPr>
      <a:defRPr lang="it-IT"/>
    </a:defPPr>
    <a:lvl1pPr algn="just" rtl="0" fontAlgn="base">
      <a:spcBef>
        <a:spcPct val="20000"/>
      </a:spcBef>
      <a:spcAft>
        <a:spcPct val="0"/>
      </a:spcAft>
      <a:defRPr sz="1100" b="1" u="sng" kern="1200">
        <a:solidFill>
          <a:srgbClr val="0033CC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  <a:sym typeface="Symbol" pitchFamily="18" charset="2"/>
      </a:defRPr>
    </a:lvl1pPr>
    <a:lvl2pPr marL="457200" algn="just" rtl="0" fontAlgn="base">
      <a:spcBef>
        <a:spcPct val="20000"/>
      </a:spcBef>
      <a:spcAft>
        <a:spcPct val="0"/>
      </a:spcAft>
      <a:defRPr sz="1100" b="1" u="sng" kern="1200">
        <a:solidFill>
          <a:srgbClr val="0033CC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  <a:sym typeface="Symbol" pitchFamily="18" charset="2"/>
      </a:defRPr>
    </a:lvl2pPr>
    <a:lvl3pPr marL="914400" algn="just" rtl="0" fontAlgn="base">
      <a:spcBef>
        <a:spcPct val="20000"/>
      </a:spcBef>
      <a:spcAft>
        <a:spcPct val="0"/>
      </a:spcAft>
      <a:defRPr sz="1100" b="1" u="sng" kern="1200">
        <a:solidFill>
          <a:srgbClr val="0033CC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  <a:sym typeface="Symbol" pitchFamily="18" charset="2"/>
      </a:defRPr>
    </a:lvl3pPr>
    <a:lvl4pPr marL="1371600" algn="just" rtl="0" fontAlgn="base">
      <a:spcBef>
        <a:spcPct val="20000"/>
      </a:spcBef>
      <a:spcAft>
        <a:spcPct val="0"/>
      </a:spcAft>
      <a:defRPr sz="1100" b="1" u="sng" kern="1200">
        <a:solidFill>
          <a:srgbClr val="0033CC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  <a:sym typeface="Symbol" pitchFamily="18" charset="2"/>
      </a:defRPr>
    </a:lvl4pPr>
    <a:lvl5pPr marL="1828800" algn="just" rtl="0" fontAlgn="base">
      <a:spcBef>
        <a:spcPct val="20000"/>
      </a:spcBef>
      <a:spcAft>
        <a:spcPct val="0"/>
      </a:spcAft>
      <a:defRPr sz="1100" b="1" u="sng" kern="1200">
        <a:solidFill>
          <a:srgbClr val="0033CC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  <a:sym typeface="Symbol" pitchFamily="18" charset="2"/>
      </a:defRPr>
    </a:lvl5pPr>
    <a:lvl6pPr marL="2286000" algn="l" defTabSz="914400" rtl="0" eaLnBrk="1" latinLnBrk="0" hangingPunct="1">
      <a:defRPr sz="1100" b="1" u="sng" kern="1200">
        <a:solidFill>
          <a:srgbClr val="0033CC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  <a:sym typeface="Symbol" pitchFamily="18" charset="2"/>
      </a:defRPr>
    </a:lvl6pPr>
    <a:lvl7pPr marL="2743200" algn="l" defTabSz="914400" rtl="0" eaLnBrk="1" latinLnBrk="0" hangingPunct="1">
      <a:defRPr sz="1100" b="1" u="sng" kern="1200">
        <a:solidFill>
          <a:srgbClr val="0033CC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  <a:sym typeface="Symbol" pitchFamily="18" charset="2"/>
      </a:defRPr>
    </a:lvl7pPr>
    <a:lvl8pPr marL="3200400" algn="l" defTabSz="914400" rtl="0" eaLnBrk="1" latinLnBrk="0" hangingPunct="1">
      <a:defRPr sz="1100" b="1" u="sng" kern="1200">
        <a:solidFill>
          <a:srgbClr val="0033CC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  <a:sym typeface="Symbol" pitchFamily="18" charset="2"/>
      </a:defRPr>
    </a:lvl8pPr>
    <a:lvl9pPr marL="3657600" algn="l" defTabSz="914400" rtl="0" eaLnBrk="1" latinLnBrk="0" hangingPunct="1">
      <a:defRPr sz="1100" b="1" u="sng" kern="1200">
        <a:solidFill>
          <a:srgbClr val="0033CC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  <a:sym typeface="Symbol" pitchFamily="18" charset="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66FF"/>
    <a:srgbClr val="FF9933"/>
    <a:srgbClr val="FF00FF"/>
    <a:srgbClr val="008000"/>
    <a:srgbClr val="33CC33"/>
    <a:srgbClr val="FF0000"/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25265" autoAdjust="0"/>
    <p:restoredTop sz="94685" autoAdjust="0"/>
  </p:normalViewPr>
  <p:slideViewPr>
    <p:cSldViewPr>
      <p:cViewPr>
        <p:scale>
          <a:sx n="66" d="100"/>
          <a:sy n="66" d="100"/>
        </p:scale>
        <p:origin x="-2058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0D714-776C-4820-9CCB-1ECADEB62A9B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3D85C-5FC1-4B86-8325-EA037076090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9076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3D85C-5FC1-4B86-8325-EA037076090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Segnaposto intestazione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3317" name="Segnaposto data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3318" name="Segnaposto piè di pagina 5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3319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24AE1A-E188-45EF-BC44-8DD69DE05738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Segnaposto intestazione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4341" name="Segnaposto data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4342" name="Segnaposto piè di pagina 5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4343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D744F8-7B30-4316-B085-2C18C8D41D23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egnaposto intestazione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5365" name="Segnaposto data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5366" name="Segnaposto piè di pagina 5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5367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2915CF-8FE1-492E-BC8D-A01C7F4E449C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egnaposto intestazione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6389" name="Segnaposto data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6390" name="Segnaposto piè di pagina 5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6391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E11BD8-8DF5-49DC-8E37-72CEEA8FD9E5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412" name="Segnaposto intestazione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7413" name="Segnaposto data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7414" name="Segnaposto piè di pagina 5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7415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0157D0-828D-48B0-A8B2-8966AC3B0739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egnaposto intestazione 3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8437" name="Segnaposto data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8438" name="Segnaposto piè di pagina 5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sp>
        <p:nvSpPr>
          <p:cNvPr id="18439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EA93E5-924F-47E7-9432-7DFF39BD58F5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3D85C-5FC1-4B86-8325-EA037076090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599C1-7B12-4D47-9091-51D0536B4200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68239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70C5EB-F4EE-423E-B25E-9D50335C02C3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93971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DE12D6-AC67-4549-A801-77A96DBC984D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70242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E01916-0C57-4B1F-AA96-F8C2EE124384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12045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D0F6D-873B-4462-B698-CF6261BEBE0B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03026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8074E5-04C9-474B-81A1-3283518741E1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33957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8C815C-E821-4D9B-864F-63BCB26D8B3B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354041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6F3BF-6248-4F1D-A51F-58B12EA1EB3E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39484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269853-47F4-4606-8AC1-F074C98580D3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54628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EF0D6-6DF5-4305-AD4B-AD2A703AA995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39704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9CF0D-D981-41E1-804A-CAE4F8DF913F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04877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599C1-7B12-4D47-9091-51D0536B4200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2896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70C5EB-F4EE-423E-B25E-9D50335C02C3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5068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DE12D6-AC67-4549-A801-77A96DBC984D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694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E01916-0C57-4B1F-AA96-F8C2EE124384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366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D0F6D-873B-4462-B698-CF6261BEBE0B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4701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8074E5-04C9-474B-81A1-3283518741E1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6743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8C815C-E821-4D9B-864F-63BCB26D8B3B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0023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6F3BF-6248-4F1D-A51F-58B12EA1EB3E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5741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269853-47F4-4606-8AC1-F074C98580D3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8512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EF0D6-6DF5-4305-AD4B-AD2A703AA995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1041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9CF0D-D981-41E1-804A-CAE4F8DF913F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0273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 u="none">
                <a:solidFill>
                  <a:schemeClr val="tx1"/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 u="none">
                <a:solidFill>
                  <a:schemeClr val="tx1"/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 u="none">
                <a:solidFill>
                  <a:schemeClr val="tx1"/>
                </a:solidFill>
                <a:effectLst/>
              </a:defRPr>
            </a:lvl1pPr>
          </a:lstStyle>
          <a:p>
            <a:fld id="{91A843B0-C793-457C-A41A-14A1A5BF14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 u="none">
                <a:solidFill>
                  <a:schemeClr val="tx1"/>
                </a:solidFill>
                <a:effectLst/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 u="none">
                <a:solidFill>
                  <a:schemeClr val="tx1"/>
                </a:solidFill>
                <a:effectLst/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 u="none">
                <a:solidFill>
                  <a:schemeClr val="tx1"/>
                </a:solidFill>
                <a:effectLst/>
              </a:defRPr>
            </a:lvl1pPr>
          </a:lstStyle>
          <a:p>
            <a:fld id="{91A843B0-C793-457C-A41A-14A1A5BF14A2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321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771775" y="3021013"/>
            <a:ext cx="3671888" cy="830997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u="none" dirty="0" smtClean="0">
                <a:solidFill>
                  <a:srgbClr val="EAE9B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ROMA – L’ACQUA CHE BEVIAMO</a:t>
            </a:r>
            <a:endParaRPr lang="it-IT" sz="2400" u="none" dirty="0">
              <a:solidFill>
                <a:srgbClr val="EAE9B4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b="1" dirty="0" smtClean="0">
                <a:latin typeface="Arial" charset="0"/>
              </a:rPr>
              <a:t>WATER CYCLE</a:t>
            </a:r>
          </a:p>
        </p:txBody>
      </p:sp>
      <p:pic>
        <p:nvPicPr>
          <p:cNvPr id="4587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981075"/>
            <a:ext cx="8496300" cy="564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08093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8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8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58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88125" y="5084763"/>
            <a:ext cx="2305050" cy="1439862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42599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981075"/>
            <a:ext cx="6119813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599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429000"/>
            <a:ext cx="4848225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5992" name="Rectangle 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it-IT" b="1" dirty="0" smtClean="0"/>
              <a:t>WATER FACTS</a:t>
            </a:r>
          </a:p>
        </p:txBody>
      </p:sp>
    </p:spTree>
    <p:extLst>
      <p:ext uri="{BB962C8B-B14F-4D97-AF65-F5344CB8AC3E}">
        <p14:creationId xmlns:p14="http://schemas.microsoft.com/office/powerpoint/2010/main" xmlns="" val="68944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5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2599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25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588125" y="5084763"/>
            <a:ext cx="2305050" cy="1439862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46080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16338"/>
            <a:ext cx="4487863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07" name="Rectangle 7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it-IT" b="1" dirty="0" smtClean="0"/>
              <a:t>WATER FACTS</a:t>
            </a:r>
          </a:p>
        </p:txBody>
      </p:sp>
      <p:pic>
        <p:nvPicPr>
          <p:cNvPr id="460808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25538"/>
            <a:ext cx="3683000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09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437063"/>
            <a:ext cx="2879725" cy="189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0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738" y="981075"/>
            <a:ext cx="50038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71652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60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60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0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0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0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588125" y="5084763"/>
            <a:ext cx="2305050" cy="1439862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it-IT" b="1" dirty="0" smtClean="0"/>
              <a:t>WATER FACTS</a:t>
            </a:r>
          </a:p>
        </p:txBody>
      </p:sp>
      <p:pic>
        <p:nvPicPr>
          <p:cNvPr id="46388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981075"/>
            <a:ext cx="5386387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3881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9413" y="3125788"/>
            <a:ext cx="4954587" cy="373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3882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738" y="981075"/>
            <a:ext cx="50038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09872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6388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63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63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b="1" dirty="0" smtClean="0">
                <a:latin typeface="Arial" charset="0"/>
              </a:rPr>
              <a:t>WATER CYCLE</a:t>
            </a:r>
          </a:p>
        </p:txBody>
      </p:sp>
      <p:pic>
        <p:nvPicPr>
          <p:cNvPr id="42496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981075"/>
            <a:ext cx="8496300" cy="564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4965" name="Picture 5" descr="cicloacqu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981075"/>
            <a:ext cx="8496300" cy="5688013"/>
          </a:xfrm>
          <a:prstGeom prst="rect">
            <a:avLst/>
          </a:prstGeom>
          <a:solidFill>
            <a:srgbClr val="00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19834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4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4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24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24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371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09888" cy="388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7364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it-IT" b="1" smtClean="0"/>
              <a:t>WATER MANAGEMENT</a:t>
            </a:r>
          </a:p>
        </p:txBody>
      </p:sp>
      <p:pic>
        <p:nvPicPr>
          <p:cNvPr id="52736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13" y="333375"/>
            <a:ext cx="28575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369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2275" y="836613"/>
            <a:ext cx="2909888" cy="458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368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989138"/>
            <a:ext cx="2655887" cy="399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370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781300"/>
            <a:ext cx="2801937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27378" name="Object 2"/>
          <p:cNvGraphicFramePr>
            <a:graphicFrameLocks noChangeAspect="1"/>
          </p:cNvGraphicFramePr>
          <p:nvPr/>
        </p:nvGraphicFramePr>
        <p:xfrm>
          <a:off x="2627313" y="2420938"/>
          <a:ext cx="4211637" cy="3357562"/>
        </p:xfrm>
        <a:graphic>
          <a:graphicData uri="http://schemas.openxmlformats.org/presentationml/2006/ole">
            <p:oleObj spid="_x0000_s35844" name="Immagine" r:id="rId9" imgW="6118860" imgH="4879848" progId="Word.Picture.8">
              <p:embed/>
            </p:oleObj>
          </a:graphicData>
        </a:graphic>
      </p:graphicFrame>
      <p:pic>
        <p:nvPicPr>
          <p:cNvPr id="527377" name="Picture 1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738" y="0"/>
            <a:ext cx="2957512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372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4113" y="0"/>
            <a:ext cx="2909887" cy="37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373" name="Picture 1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4113" y="4022725"/>
            <a:ext cx="2909887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376" name="Picture 1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57588"/>
            <a:ext cx="4679950" cy="33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65496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7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27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7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2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52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2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2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27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27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2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7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7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527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2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27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27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2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73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771800" y="2780928"/>
            <a:ext cx="3671888" cy="1200329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7200" i="1" u="none" dirty="0" smtClean="0">
                <a:solidFill>
                  <a:srgbClr val="EAE9B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ROMA</a:t>
            </a:r>
            <a:endParaRPr lang="it-IT" sz="7200" i="1" u="none" dirty="0">
              <a:solidFill>
                <a:srgbClr val="EAE9B4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2930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just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sng" strike="noStrike" cap="none" normalizeH="0" baseline="0" smtClean="0">
            <a:ln>
              <a:noFill/>
            </a:ln>
            <a:solidFill>
              <a:srgbClr val="00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sym typeface="Symbol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just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sng" strike="noStrike" cap="none" normalizeH="0" baseline="0" smtClean="0">
            <a:ln>
              <a:noFill/>
            </a:ln>
            <a:solidFill>
              <a:srgbClr val="00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sym typeface="Symbol" pitchFamily="18" charset="2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just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sng" strike="noStrike" cap="none" normalizeH="0" baseline="0" smtClean="0">
            <a:ln>
              <a:noFill/>
            </a:ln>
            <a:solidFill>
              <a:srgbClr val="00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sym typeface="Symbol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just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sng" strike="noStrike" cap="none" normalizeH="0" baseline="0" smtClean="0">
            <a:ln>
              <a:noFill/>
            </a:ln>
            <a:solidFill>
              <a:srgbClr val="00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sym typeface="Symbol" pitchFamily="18" charset="2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</TotalTime>
  <Words>26</Words>
  <Application>Microsoft Office PowerPoint</Application>
  <PresentationFormat>Presentazione su schermo (4:3)</PresentationFormat>
  <Paragraphs>16</Paragraphs>
  <Slides>8</Slides>
  <Notes>8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1" baseType="lpstr">
      <vt:lpstr>Struttura predefinita</vt:lpstr>
      <vt:lpstr>2_Struttura predefinita</vt:lpstr>
      <vt:lpstr>Immagine</vt:lpstr>
      <vt:lpstr>Diapositiva 1</vt:lpstr>
      <vt:lpstr>WATER CYCLE</vt:lpstr>
      <vt:lpstr>WATER FACTS</vt:lpstr>
      <vt:lpstr>WATER FACTS</vt:lpstr>
      <vt:lpstr>WATER FACTS</vt:lpstr>
      <vt:lpstr>WATER CYCLE</vt:lpstr>
      <vt:lpstr>WATER MANAGEMENT</vt:lpstr>
      <vt:lpstr>Diapositiva 8</vt:lpstr>
    </vt:vector>
  </TitlesOfParts>
  <Company>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-</dc:creator>
  <cp:lastModifiedBy> </cp:lastModifiedBy>
  <cp:revision>53</cp:revision>
  <dcterms:created xsi:type="dcterms:W3CDTF">2007-02-12T13:10:06Z</dcterms:created>
  <dcterms:modified xsi:type="dcterms:W3CDTF">2012-02-22T16:35:25Z</dcterms:modified>
</cp:coreProperties>
</file>